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67" r:id="rId2"/>
    <p:sldId id="270" r:id="rId3"/>
    <p:sldId id="276" r:id="rId4"/>
    <p:sldId id="277" r:id="rId5"/>
    <p:sldId id="278" r:id="rId6"/>
    <p:sldId id="260" r:id="rId7"/>
    <p:sldId id="279" r:id="rId8"/>
    <p:sldId id="280" r:id="rId9"/>
    <p:sldId id="281" r:id="rId10"/>
    <p:sldId id="283" r:id="rId11"/>
    <p:sldId id="284" r:id="rId12"/>
    <p:sldId id="282" r:id="rId13"/>
    <p:sldId id="285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8" r:id="rId64"/>
    <p:sldId id="337" r:id="rId65"/>
    <p:sldId id="339" r:id="rId66"/>
    <p:sldId id="340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264" r:id="rId77"/>
    <p:sldId id="272" r:id="rId78"/>
    <p:sldId id="265" r:id="rId79"/>
    <p:sldId id="258" r:id="rId80"/>
    <p:sldId id="273" r:id="rId81"/>
    <p:sldId id="269" r:id="rId82"/>
    <p:sldId id="262" r:id="rId83"/>
    <p:sldId id="257" r:id="rId84"/>
    <p:sldId id="274" r:id="rId85"/>
    <p:sldId id="263" r:id="rId86"/>
    <p:sldId id="268" r:id="rId8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F01"/>
    <a:srgbClr val="F9B801"/>
    <a:srgbClr val="F6C100"/>
    <a:srgbClr val="493F47"/>
    <a:srgbClr val="4C424A"/>
    <a:srgbClr val="4A4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57" autoAdjust="0"/>
    <p:restoredTop sz="76236"/>
  </p:normalViewPr>
  <p:slideViewPr>
    <p:cSldViewPr snapToGrid="0" showGuides="1">
      <p:cViewPr varScale="1">
        <p:scale>
          <a:sx n="95" d="100"/>
          <a:sy n="95" d="100"/>
        </p:scale>
        <p:origin x="93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8942D-CA3A-8143-B937-EDFCDAAD4EED}" type="datetimeFigureOut">
              <a:rPr kumimoji="1" lang="ko-KR" altLang="en-US" smtClean="0"/>
              <a:t>2018. 9. 7.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43EED-A5C8-BE40-B994-8711DBFC0C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287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5621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802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3185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0184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0908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7350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019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434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1279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085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13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JSX : </a:t>
            </a:r>
            <a:r>
              <a:rPr kumimoji="1" lang="ko-KR" altLang="en-US" dirty="0" err="1"/>
              <a:t>리액트로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을 쓰는 방법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 err="1"/>
              <a:t>번외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굉장히 큰 커뮤니티</a:t>
            </a:r>
            <a:endParaRPr kumimoji="1"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3103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5768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9443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391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0477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595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26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2973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1955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015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8178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1796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789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3808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102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3197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66974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14792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8665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67920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34568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3928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36245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3777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5607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1879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9259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19603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7479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25274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94535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6181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7344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사실 기본</a:t>
            </a:r>
            <a:r>
              <a:rPr kumimoji="1" lang="en-US" altLang="ko-KR" dirty="0"/>
              <a:t>. Html,  </a:t>
            </a:r>
            <a:r>
              <a:rPr kumimoji="1" lang="en-US" altLang="ko-KR" dirty="0" err="1"/>
              <a:t>css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만을 이용해서 제작 후 </a:t>
            </a:r>
            <a:r>
              <a:rPr kumimoji="1" lang="ko-KR" altLang="en-US" dirty="0" err="1"/>
              <a:t>리액트를</a:t>
            </a:r>
            <a:r>
              <a:rPr kumimoji="1" lang="ko-KR" altLang="en-US" dirty="0"/>
              <a:t> 써 봐야 이게 </a:t>
            </a:r>
            <a:r>
              <a:rPr kumimoji="1" lang="ko-KR" altLang="en-US" dirty="0" err="1"/>
              <a:t>좋다는데에</a:t>
            </a:r>
            <a:r>
              <a:rPr kumimoji="1" lang="ko-KR" altLang="en-US" dirty="0"/>
              <a:t> 체감이 될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6025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8125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6751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2025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9555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29420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8320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43351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46477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95599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4513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26197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77861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54130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11784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4972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05997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11898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0856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88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834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247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5DAD0-E681-4881-8390-B75A526E7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BAC17F-2AD4-49F6-8882-E773EAB99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A16A-B16D-42F8-9042-49A4A2FD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3BC92-4BF9-4AEC-9844-FD142783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FBBA6-3253-495A-8E3B-FC38B33E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27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2C883-7071-4136-AB1A-B4BA367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9F609-227E-455F-9F93-AD63D6C86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37FEE-C778-42A7-BDBE-EC0B267D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BC7E0-BF9F-4879-8B36-2B691526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0A6AC-3251-452C-BDB5-EE72AF78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043E39-0AD8-43AD-A969-4BE04BCF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1169CB-2D3D-489E-A33B-1F0C7D9C2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830A1E-E0EE-4BED-82F9-63EDEDC2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0A84C-53DA-4894-9542-F9B8D388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0F9CF1-FC2B-47C4-9FAA-C31F2E3C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1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94B5-1673-44F5-A6D5-3FE764D2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AA111-30A1-47EC-B9EC-CFECA3C3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8A085-2020-4790-A669-3C89B7F1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78274-7DDA-4AFE-AE5A-A75F76B9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DDBC5-02E1-4FE4-8934-D081F173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7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ACE68-D713-4FB9-B2B7-B3AD566F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271FC-CDD8-4329-9DFA-00CDECC6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58A70-BC5C-48F4-A4CC-EFB02BD2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DAED4-1361-4041-ABD5-16466EAD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105F0-70D7-4C5B-8FCC-99F6BBF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1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8AAA9-33BD-4F6E-9F6E-FDE7F26B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62106-62CD-4B4E-9036-A9221C527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72A41B-9929-4E1B-8647-A2F4188AD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CE51A3-627A-4ED3-B4AE-4A3375F3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35E1B-C906-4D86-8278-52B53F09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FE074-6F50-469D-9CC2-B5CC7E8B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E56BB-1A7B-4018-9C97-A532692E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419B8-9300-470C-AA75-78DD48E16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96BD40-4A54-4CDD-9E4C-045206A2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17FEC9-92E1-4837-A795-8507032DA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6D124C-8A53-4A0F-9947-BB66DA8A8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ABD5CE-A83D-4615-AC42-D743D8CC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700A61-B2D4-4E85-A5A9-3481E012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648C69-0C4D-42D7-86FA-A39AE2ED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1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A0A2C-1155-4D45-A767-46CBC1AF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BE65BB-F047-4770-838B-78D6C6BF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1CFB79-BAD3-43F9-8EE7-0284BEE5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031A8-3E44-4ECF-B9E6-A8D981E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6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0176D6-1C36-4F9F-B4DC-DAFDBD28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A9CFF1-3D09-4E3F-9708-02A4E3B8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44F12-61D6-4030-B5CE-F8DB5BA6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0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B8EB-D5C4-4022-91E0-C1C382EE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2A8F8-13AB-4F3C-A262-5CD69A2E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4DF9A-6463-4C19-87CD-0BC5F359B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754FBB-ADC8-4CBA-93DC-4B34BA3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33926-11D4-4B54-8BC0-A8677C28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0D082F-2D24-40EE-AE3D-E8D36879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6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CB529-BFAA-47EE-9125-A87D7FB3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6A2110-F74C-41EF-A7FB-B77E2DE58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9FECD7-394E-4712-B245-29696BDA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D1BFBE-8CB4-43DB-8813-2E240AF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7A2AE-A11D-4F8F-811A-7856F860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13CF7-668E-486B-9B4B-AF52DEBE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1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D80CD-DC1C-4A0C-ADD1-B0BCB0FF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7E6A7-D88E-4A4A-AA55-7527AFD2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01EA6-6867-4BC0-9C4B-E0F94E5C3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F2532-DFA4-4AF0-9253-34A41E2E331F}" type="datetimeFigureOut">
              <a:rPr lang="ko-KR" altLang="en-US" smtClean="0"/>
              <a:t>2018. 9. 7.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2013D-9CCC-45E5-AA51-B21611A4E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8E4E0-10F3-45EA-970E-01B0DACD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5ED75-0D14-468B-9227-6EFA0BE74EA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73" y="267850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6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map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ts.a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ts.am/api/v2/list_movies.json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yts.am/api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ebpack.github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84443-EAE5-42E9-AECF-3B57CFF9A1FC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리액트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피피티</a:t>
            </a:r>
            <a:endParaRPr lang="en-US" altLang="ko-KR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22B490-A50F-0E4C-9AAE-228B1CCD9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87654"/>
            <a:ext cx="7188199" cy="40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3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적혀있는 데로 따라가면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782560-2A30-A449-BB76-EF3CE0E7D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32474"/>
            <a:ext cx="7213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FDC309-E771-AF44-B354-E0830435E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048" y="1723838"/>
            <a:ext cx="7200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19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이제 패키지가 설치되었고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네개의</a:t>
            </a:r>
            <a:r>
              <a:rPr kumimoji="1" lang="ko-KR" altLang="en-US" sz="2400" dirty="0">
                <a:sym typeface="Wingdings" pitchFamily="2" charset="2"/>
              </a:rPr>
              <a:t> 스크립트를 터미널에서 소개하고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(yarn )Start, test, build, eject</a:t>
            </a:r>
          </a:p>
          <a:p>
            <a:r>
              <a:rPr kumimoji="1" lang="en-US" altLang="ko-KR" dirty="0">
                <a:sym typeface="Wingdings" pitchFamily="2" charset="2"/>
              </a:rPr>
              <a:t>cd +</a:t>
            </a:r>
            <a:r>
              <a:rPr kumimoji="1" lang="ko-KR" altLang="en-US" dirty="0">
                <a:sym typeface="Wingdings" pitchFamily="2" charset="2"/>
              </a:rPr>
              <a:t>설치 폴더 이름 </a:t>
            </a:r>
            <a:r>
              <a:rPr kumimoji="1" lang="ko-KR" altLang="en-US" dirty="0" err="1">
                <a:sym typeface="Wingdings" pitchFamily="2" charset="2"/>
              </a:rPr>
              <a:t>으로</a:t>
            </a:r>
            <a:r>
              <a:rPr kumimoji="1" lang="ko-KR" altLang="en-US" dirty="0">
                <a:sym typeface="Wingdings" pitchFamily="2" charset="2"/>
              </a:rPr>
              <a:t> 폴더에 접근한 후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 yarn start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입력하면 실행이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입력 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 스크립트는  </a:t>
            </a:r>
            <a:r>
              <a:rPr kumimoji="1" lang="en-US" altLang="ko-KR" dirty="0">
                <a:sym typeface="Wingdings" pitchFamily="2" charset="2"/>
              </a:rPr>
              <a:t>react-scripts</a:t>
            </a:r>
            <a:r>
              <a:rPr kumimoji="1" lang="ko-KR" altLang="en-US" dirty="0">
                <a:sym typeface="Wingdings" pitchFamily="2" charset="2"/>
              </a:rPr>
              <a:t>라는 것을 </a:t>
            </a:r>
            <a:r>
              <a:rPr kumimoji="1" lang="ko-KR" altLang="en-US" dirty="0" err="1">
                <a:sym typeface="Wingdings" pitchFamily="2" charset="2"/>
              </a:rPr>
              <a:t>실행시킬것이다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이것은 미리 설치된 </a:t>
            </a:r>
            <a:r>
              <a:rPr kumimoji="1" lang="ko-KR" altLang="en-US" sz="2400" dirty="0" err="1">
                <a:sym typeface="Wingdings" pitchFamily="2" charset="2"/>
              </a:rPr>
              <a:t>개발서버</a:t>
            </a:r>
            <a:r>
              <a:rPr kumimoji="1" lang="en-US" altLang="ko-KR" sz="2400" dirty="0">
                <a:sym typeface="Wingdings" pitchFamily="2" charset="2"/>
              </a:rPr>
              <a:t>(pre-build development server)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보여준다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 err="1">
                <a:sym typeface="Wingdings" pitchFamily="2" charset="2"/>
              </a:rPr>
              <a:t>웹팩으로</a:t>
            </a:r>
            <a:r>
              <a:rPr kumimoji="1" lang="ko-KR" altLang="en-US" sz="2400" dirty="0">
                <a:sym typeface="Wingdings" pitchFamily="2" charset="2"/>
              </a:rPr>
              <a:t> 우리가 서버를 직접 </a:t>
            </a:r>
            <a:r>
              <a:rPr kumimoji="1" lang="ko-KR" altLang="en-US" sz="2400" dirty="0" err="1">
                <a:sym typeface="Wingdings" pitchFamily="2" charset="2"/>
              </a:rPr>
              <a:t>만들수</a:t>
            </a:r>
            <a:r>
              <a:rPr kumimoji="1" lang="ko-KR" altLang="en-US" sz="2400" dirty="0">
                <a:sym typeface="Wingdings" pitchFamily="2" charset="2"/>
              </a:rPr>
              <a:t> 있지만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타 </a:t>
            </a:r>
            <a:r>
              <a:rPr kumimoji="1" lang="ko-KR" altLang="en-US" sz="2400" dirty="0" err="1">
                <a:sym typeface="Wingdings" pitchFamily="2" charset="2"/>
              </a:rPr>
              <a:t>피피티에서</a:t>
            </a:r>
            <a:r>
              <a:rPr kumimoji="1" lang="ko-KR" altLang="en-US" sz="2400" dirty="0">
                <a:sym typeface="Wingdings" pitchFamily="2" charset="2"/>
              </a:rPr>
              <a:t> 소개할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에서 앱이 돌아간다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9530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8F83F2-E205-B249-A280-DBAC0C8AA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26" y="1338428"/>
            <a:ext cx="5107268" cy="37801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8F5816-3983-614E-81CA-F0D8EAE2A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75" y="1338428"/>
            <a:ext cx="5789066" cy="349586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264B257-44CC-F544-B577-74A458E33CAF}"/>
              </a:ext>
            </a:extLst>
          </p:cNvPr>
          <p:cNvCxnSpPr/>
          <p:nvPr/>
        </p:nvCxnSpPr>
        <p:spPr>
          <a:xfrm flipH="1" flipV="1">
            <a:off x="1089211" y="2407024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B92843-81E0-314F-98F5-616DF2EC139B}"/>
              </a:ext>
            </a:extLst>
          </p:cNvPr>
          <p:cNvSpPr txBox="1"/>
          <p:nvPr/>
        </p:nvSpPr>
        <p:spPr>
          <a:xfrm>
            <a:off x="2285999" y="5943600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로컬호스트</a:t>
            </a:r>
            <a:r>
              <a:rPr kumimoji="1" lang="ko-KR" altLang="en-US" dirty="0"/>
              <a:t> 주소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88A995F-DF89-074A-9933-47FB5227D86C}"/>
              </a:ext>
            </a:extLst>
          </p:cNvPr>
          <p:cNvCxnSpPr/>
          <p:nvPr/>
        </p:nvCxnSpPr>
        <p:spPr>
          <a:xfrm flipH="1" flipV="1">
            <a:off x="2742206" y="2591690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FD3763-2479-D14E-85BC-5FE700257F01}"/>
              </a:ext>
            </a:extLst>
          </p:cNvPr>
          <p:cNvSpPr txBox="1"/>
          <p:nvPr/>
        </p:nvSpPr>
        <p:spPr>
          <a:xfrm>
            <a:off x="3788918" y="6295519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네트워크 </a:t>
            </a:r>
            <a:r>
              <a:rPr kumimoji="1" lang="en-US" altLang="ko-KR" dirty="0"/>
              <a:t>IP </a:t>
            </a:r>
            <a:r>
              <a:rPr kumimoji="1" lang="ko-KR" altLang="en-US" dirty="0"/>
              <a:t>주소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B7ABCF-914D-5642-B1F2-95B2300A5365}"/>
              </a:ext>
            </a:extLst>
          </p:cNvPr>
          <p:cNvCxnSpPr>
            <a:cxnSpLocks/>
          </p:cNvCxnSpPr>
          <p:nvPr/>
        </p:nvCxnSpPr>
        <p:spPr>
          <a:xfrm flipV="1">
            <a:off x="8194144" y="3704737"/>
            <a:ext cx="580169" cy="2023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51E648-8D09-DB45-8D0C-D0B7E1C1D399}"/>
              </a:ext>
            </a:extLst>
          </p:cNvPr>
          <p:cNvSpPr txBox="1"/>
          <p:nvPr/>
        </p:nvSpPr>
        <p:spPr>
          <a:xfrm>
            <a:off x="6979024" y="5782235"/>
            <a:ext cx="490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편집을 위해 </a:t>
            </a:r>
            <a:r>
              <a:rPr kumimoji="1" lang="en-US" altLang="ko-KR" dirty="0"/>
              <a:t>Visual Studio Code </a:t>
            </a:r>
            <a:r>
              <a:rPr kumimoji="1" lang="ko-KR" altLang="en-US" dirty="0"/>
              <a:t>사용할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891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 err="1">
                <a:sym typeface="Wingdings" pitchFamily="2" charset="2"/>
              </a:rPr>
              <a:t>비주얼</a:t>
            </a:r>
            <a:r>
              <a:rPr kumimoji="1" lang="ko-KR" altLang="en-US" sz="2400" dirty="0">
                <a:sym typeface="Wingdings" pitchFamily="2" charset="2"/>
              </a:rPr>
              <a:t> 스튜디오로 코드 열기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Source </a:t>
            </a:r>
            <a:r>
              <a:rPr kumimoji="1" lang="ko-KR" altLang="en-US" sz="2400" dirty="0">
                <a:sym typeface="Wingdings" pitchFamily="2" charset="2"/>
              </a:rPr>
              <a:t>파일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en-US" altLang="ko-KR" sz="2400" dirty="0">
                <a:sym typeface="Wingdings" pitchFamily="2" charset="2"/>
              </a:rPr>
              <a:t>, yarn lock, index,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ko-KR" altLang="en-US" sz="2400" dirty="0">
                <a:sym typeface="Wingdings" pitchFamily="2" charset="2"/>
              </a:rPr>
              <a:t>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필요한 파일들이 이미 </a:t>
            </a:r>
            <a:r>
              <a:rPr kumimoji="1" lang="ko-KR" altLang="en-US" sz="2400" dirty="0" err="1">
                <a:sym typeface="Wingdings" pitchFamily="2" charset="2"/>
              </a:rPr>
              <a:t>셋업되어</a:t>
            </a:r>
            <a:r>
              <a:rPr kumimoji="1" lang="ko-KR" altLang="en-US" sz="2400" dirty="0">
                <a:sym typeface="Wingdings" pitchFamily="2" charset="2"/>
              </a:rPr>
              <a:t> 있음을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CRA</a:t>
            </a:r>
            <a:r>
              <a:rPr kumimoji="1" lang="ko-KR" altLang="en-US" sz="2400" dirty="0">
                <a:sym typeface="Wingdings" pitchFamily="2" charset="2"/>
              </a:rPr>
              <a:t>의 장점 </a:t>
            </a:r>
            <a:r>
              <a:rPr kumimoji="1" lang="en-US" altLang="ko-KR" sz="2400" dirty="0">
                <a:sym typeface="Wingdings" pitchFamily="2" charset="2"/>
              </a:rPr>
              <a:t>1: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Configuration</a:t>
            </a:r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ko-KR" altLang="en-US" sz="2400" dirty="0" err="1">
                <a:sym typeface="Wingdings" pitchFamily="2" charset="2"/>
              </a:rPr>
              <a:t>필요없다는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</a:t>
            </a:r>
            <a:r>
              <a:rPr kumimoji="1" lang="ko-KR" altLang="en-US" sz="2400" dirty="0">
                <a:sym typeface="Wingdings" pitchFamily="2" charset="2"/>
              </a:rPr>
              <a:t>장점 </a:t>
            </a:r>
            <a:r>
              <a:rPr kumimoji="1" lang="en-US" altLang="ko-KR" sz="2400" dirty="0">
                <a:sym typeface="Wingdings" pitchFamily="2" charset="2"/>
              </a:rPr>
              <a:t>2:</a:t>
            </a:r>
            <a:r>
              <a:rPr kumimoji="1" lang="ko-KR" altLang="en-US" sz="2400" dirty="0">
                <a:sym typeface="Wingdings" pitchFamily="2" charset="2"/>
              </a:rPr>
              <a:t> 변경 시 바로바로 새로 </a:t>
            </a:r>
            <a:r>
              <a:rPr kumimoji="1" lang="ko-KR" altLang="en-US" sz="2400" dirty="0" err="1">
                <a:sym typeface="Wingdings" pitchFamily="2" charset="2"/>
              </a:rPr>
              <a:t>컴파일된다는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에서</a:t>
            </a:r>
            <a:r>
              <a:rPr kumimoji="1" lang="en-US" altLang="ko-KR" sz="2000" dirty="0">
                <a:sym typeface="Wingdings" pitchFamily="2" charset="2"/>
              </a:rPr>
              <a:t> Welcome to React </a:t>
            </a:r>
            <a:r>
              <a:rPr kumimoji="1" lang="ko-KR" altLang="en-US" sz="2000" dirty="0">
                <a:sym typeface="Wingdings" pitchFamily="2" charset="2"/>
              </a:rPr>
              <a:t>뒤에 </a:t>
            </a:r>
            <a:r>
              <a:rPr kumimoji="1" lang="en-US" altLang="ko-KR" sz="2000" dirty="0">
                <a:sym typeface="Wingdings" pitchFamily="2" charset="2"/>
              </a:rPr>
              <a:t>Fucker </a:t>
            </a:r>
            <a:r>
              <a:rPr kumimoji="1" lang="ko-KR" altLang="en-US" sz="2000" dirty="0">
                <a:sym typeface="Wingdings" pitchFamily="2" charset="2"/>
              </a:rPr>
              <a:t>추가 후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저장 시</a:t>
            </a:r>
            <a:r>
              <a:rPr kumimoji="1" lang="en-US" altLang="ko-KR" sz="2000" dirty="0">
                <a:sym typeface="Wingdings" pitchFamily="2" charset="2"/>
              </a:rPr>
              <a:t>,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>
                <a:sym typeface="Wingdings" pitchFamily="2" charset="2"/>
              </a:rPr>
              <a:t>localhost:3000</a:t>
            </a:r>
            <a:r>
              <a:rPr kumimoji="1" lang="ko-KR" altLang="en-US" sz="2000" dirty="0">
                <a:sym typeface="Wingdings" pitchFamily="2" charset="2"/>
              </a:rPr>
              <a:t>에 바로 반영되는 것을 볼 수 있음</a:t>
            </a:r>
            <a:endParaRPr kumimoji="1" lang="en-US" altLang="ko-KR" sz="20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65A8F9-CC41-274E-9070-1F7A7083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700" y="1056341"/>
            <a:ext cx="28321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3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5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228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프로젝트 시작하기 전에 해야 하는 일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내가 만들어야 하는 컴포넌트가 무엇인지 디자인 하는 것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첫번째로 만들어야 하는 컴포넌트는 </a:t>
            </a:r>
            <a:r>
              <a:rPr kumimoji="1" lang="en-US" altLang="ko-KR" dirty="0">
                <a:sym typeface="Wingdings" pitchFamily="2" charset="2"/>
              </a:rPr>
              <a:t>‘</a:t>
            </a:r>
            <a:r>
              <a:rPr kumimoji="1" lang="ko-KR" altLang="en-US" dirty="0">
                <a:sym typeface="Wingdings" pitchFamily="2" charset="2"/>
              </a:rPr>
              <a:t>무비 리스트 컴포넌트</a:t>
            </a:r>
            <a:r>
              <a:rPr kumimoji="1" lang="en-US" altLang="ko-KR" dirty="0">
                <a:sym typeface="Wingdings" pitchFamily="2" charset="2"/>
              </a:rPr>
              <a:t>’</a:t>
            </a:r>
          </a:p>
          <a:p>
            <a:r>
              <a:rPr kumimoji="1" lang="ko-KR" altLang="en-US" dirty="0">
                <a:sym typeface="Wingdings" pitchFamily="2" charset="2"/>
              </a:rPr>
              <a:t>그 다음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무비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영화에 대한 정보를 담고 있는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r>
              <a:rPr kumimoji="1" lang="ko-KR" altLang="en-US" dirty="0">
                <a:sym typeface="Wingdings" pitchFamily="2" charset="2"/>
              </a:rPr>
              <a:t>마지막으로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이미지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 포스터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943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이 컴포넌트는 제일 크고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기본에 해당하니까 </a:t>
            </a:r>
            <a:r>
              <a:rPr kumimoji="1" lang="en-US" altLang="ko-KR" dirty="0">
                <a:sym typeface="Wingdings" pitchFamily="2" charset="2"/>
              </a:rPr>
              <a:t>app </a:t>
            </a:r>
            <a:r>
              <a:rPr kumimoji="1" lang="ko-KR" altLang="en-US" dirty="0">
                <a:sym typeface="Wingdings" pitchFamily="2" charset="2"/>
              </a:rPr>
              <a:t>이라고 부르자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우리는 이미 </a:t>
            </a:r>
            <a:r>
              <a:rPr kumimoji="1" lang="en-US" altLang="ko-KR" dirty="0">
                <a:sym typeface="Wingdings" pitchFamily="2" charset="2"/>
              </a:rPr>
              <a:t>app</a:t>
            </a:r>
            <a:r>
              <a:rPr kumimoji="1" lang="ko-KR" altLang="en-US" dirty="0">
                <a:sym typeface="Wingdings" pitchFamily="2" charset="2"/>
              </a:rPr>
              <a:t> 컴포넌트를 가지고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VSC </a:t>
            </a:r>
            <a:r>
              <a:rPr kumimoji="1" lang="ko-KR" altLang="en-US" dirty="0">
                <a:sym typeface="Wingdings" pitchFamily="2" charset="2"/>
              </a:rPr>
              <a:t>로 프로젝트 폴더를 열고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서버를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(yarn start)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2576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App.js</a:t>
            </a:r>
            <a:r>
              <a:rPr kumimoji="1" lang="ko-KR" altLang="en-US" dirty="0">
                <a:sym typeface="Wingdings" pitchFamily="2" charset="2"/>
              </a:rPr>
              <a:t> 파일을 보면 자바스크립트 안에 </a:t>
            </a:r>
            <a:r>
              <a:rPr kumimoji="1" lang="en-US" altLang="ko-KR" dirty="0">
                <a:sym typeface="Wingdings" pitchFamily="2" charset="2"/>
              </a:rPr>
              <a:t>html </a:t>
            </a:r>
            <a:r>
              <a:rPr kumimoji="1" lang="ko-KR" altLang="en-US" dirty="0">
                <a:sym typeface="Wingdings" pitchFamily="2" charset="2"/>
              </a:rPr>
              <a:t>이 자리잡고 있는 것을 볼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이것을 </a:t>
            </a:r>
            <a:r>
              <a:rPr kumimoji="1" lang="en-US" altLang="ko-KR" dirty="0">
                <a:sym typeface="Wingdings" pitchFamily="2" charset="2"/>
              </a:rPr>
              <a:t>JSX </a:t>
            </a:r>
            <a:r>
              <a:rPr kumimoji="1" lang="ko-KR" altLang="en-US" dirty="0" err="1">
                <a:sym typeface="Wingdings" pitchFamily="2" charset="2"/>
              </a:rPr>
              <a:t>라고</a:t>
            </a:r>
            <a:r>
              <a:rPr kumimoji="1" lang="ko-KR" altLang="en-US" dirty="0">
                <a:sym typeface="Wingdings" pitchFamily="2" charset="2"/>
              </a:rPr>
              <a:t> 부른다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JSX</a:t>
            </a:r>
            <a:r>
              <a:rPr kumimoji="1" lang="ko-KR" altLang="en-US" dirty="0">
                <a:sym typeface="Wingdings" pitchFamily="2" charset="2"/>
              </a:rPr>
              <a:t>는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컴포넌트를 </a:t>
            </a:r>
            <a:r>
              <a:rPr kumimoji="1" lang="ko-KR" altLang="en-US" dirty="0" err="1">
                <a:sym typeface="Wingdings" pitchFamily="2" charset="2"/>
              </a:rPr>
              <a:t>만들때</a:t>
            </a:r>
            <a:r>
              <a:rPr kumimoji="1" lang="ko-KR" altLang="en-US" dirty="0">
                <a:sym typeface="Wingdings" pitchFamily="2" charset="2"/>
              </a:rPr>
              <a:t> 사용하는 언어이다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Html</a:t>
            </a:r>
            <a:r>
              <a:rPr kumimoji="1" lang="ko-KR" altLang="en-US" dirty="0">
                <a:sym typeface="Wingdings" pitchFamily="2" charset="2"/>
              </a:rPr>
              <a:t>과 유사하여서 쉽다</a:t>
            </a:r>
            <a:r>
              <a:rPr kumimoji="1" lang="en-US" altLang="ko-KR" dirty="0">
                <a:sym typeface="Wingdings" pitchFamily="2" charset="2"/>
              </a:rPr>
              <a:t>!</a:t>
            </a:r>
            <a:r>
              <a:rPr kumimoji="1" lang="ko-KR" altLang="en-US" dirty="0">
                <a:sym typeface="Wingdings" pitchFamily="2" charset="2"/>
              </a:rPr>
              <a:t> 예를 들면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 err="1">
                <a:sym typeface="Wingdings" pitchFamily="2" charset="2"/>
              </a:rPr>
              <a:t>css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class</a:t>
            </a:r>
            <a:r>
              <a:rPr kumimoji="1" lang="ko-KR" altLang="en-US" dirty="0">
                <a:sym typeface="Wingdings" pitchFamily="2" charset="2"/>
              </a:rPr>
              <a:t>가 아니라 </a:t>
            </a:r>
            <a:r>
              <a:rPr kumimoji="1" lang="en-US" altLang="ko-KR" dirty="0" err="1">
                <a:sym typeface="Wingdings" pitchFamily="2" charset="2"/>
              </a:rPr>
              <a:t>className</a:t>
            </a:r>
            <a:r>
              <a:rPr kumimoji="1" lang="ko-KR" altLang="en-US" dirty="0">
                <a:sym typeface="Wingdings" pitchFamily="2" charset="2"/>
              </a:rPr>
              <a:t>이라고 쓰는 정도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C46ACA-9851-1248-8DB6-A80DA0345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628" y="1338428"/>
            <a:ext cx="4568760" cy="46123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7758953" y="2433918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/>
          <p:nvPr/>
        </p:nvCxnSpPr>
        <p:spPr>
          <a:xfrm>
            <a:off x="6603423" y="2886075"/>
            <a:ext cx="104039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394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우리는 각각의 컴포넌트들을 다른 파일에 작성할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보기 깔끔하고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분리시켜놓으면</a:t>
            </a:r>
            <a:r>
              <a:rPr kumimoji="1" lang="ko-KR" altLang="en-US" dirty="0">
                <a:sym typeface="Wingdings" pitchFamily="2" charset="2"/>
              </a:rPr>
              <a:t> 재사용이 편리하다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384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React</a:t>
            </a:r>
            <a:r>
              <a:rPr kumimoji="1" lang="ko-KR" altLang="en-US" dirty="0"/>
              <a:t>에 열광하는 이유</a:t>
            </a:r>
            <a:endParaRPr kumimoji="1" lang="en-US" altLang="ko-KR" dirty="0"/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모두 자바스크립트 기반 </a:t>
            </a:r>
            <a:r>
              <a:rPr kumimoji="1" lang="en-US" altLang="ko-KR" dirty="0"/>
              <a:t>(No framework to learn)</a:t>
            </a:r>
          </a:p>
          <a:p>
            <a:r>
              <a:rPr kumimoji="1" lang="en-US" altLang="ko-KR" sz="2400" dirty="0"/>
              <a:t>Angular </a:t>
            </a:r>
            <a:r>
              <a:rPr kumimoji="1" lang="ko-KR" altLang="en-US" sz="2400" dirty="0"/>
              <a:t>나 </a:t>
            </a:r>
            <a:r>
              <a:rPr kumimoji="1" lang="en-US" altLang="ko-KR" sz="2400" dirty="0"/>
              <a:t>View</a:t>
            </a:r>
            <a:r>
              <a:rPr kumimoji="1" lang="ko-KR" altLang="en-US" sz="2400" dirty="0" err="1"/>
              <a:t>처럼</a:t>
            </a:r>
            <a:r>
              <a:rPr kumimoji="1" lang="ko-KR" altLang="en-US" sz="2400" dirty="0"/>
              <a:t> 다른 언어 배울 필요 없음</a:t>
            </a:r>
            <a:r>
              <a:rPr kumimoji="1" lang="en-US" altLang="ko-KR" sz="2400" dirty="0"/>
              <a:t>!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구조 </a:t>
            </a:r>
            <a:r>
              <a:rPr kumimoji="1" lang="en-US" altLang="ko-KR" dirty="0"/>
              <a:t>(Composition)</a:t>
            </a:r>
          </a:p>
          <a:p>
            <a:r>
              <a:rPr kumimoji="1" lang="ko-KR" altLang="en-US" sz="2000" dirty="0"/>
              <a:t>그룹별로 쪼개서 작업 가능 </a:t>
            </a:r>
            <a:r>
              <a:rPr kumimoji="1" lang="en-US" altLang="ko-KR" sz="2000" dirty="0"/>
              <a:t>ex) &lt;</a:t>
            </a:r>
            <a:r>
              <a:rPr kumimoji="1" lang="en-US" altLang="ko-KR" sz="2000" dirty="0" err="1"/>
              <a:t>Nav</a:t>
            </a:r>
            <a:r>
              <a:rPr kumimoji="1" lang="en-US" altLang="ko-KR" sz="2000" dirty="0"/>
              <a:t> /&gt;, &lt;Header /&gt;, &lt;Numbers/&gt;… (</a:t>
            </a:r>
            <a:r>
              <a:rPr kumimoji="1" lang="ko-KR" altLang="en-US" sz="2000" dirty="0"/>
              <a:t>재사용 가능</a:t>
            </a:r>
            <a:r>
              <a:rPr kumimoji="1" lang="en-US" altLang="ko-KR" sz="2000" dirty="0"/>
              <a:t>!)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Undirectional</a:t>
            </a:r>
            <a:r>
              <a:rPr kumimoji="1" lang="en-US" altLang="ko-KR" dirty="0"/>
              <a:t> (</a:t>
            </a:r>
            <a:r>
              <a:rPr kumimoji="1" lang="ko-KR" altLang="en-US" dirty="0" err="1"/>
              <a:t>단방향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데이터플로우를</a:t>
            </a:r>
            <a:r>
              <a:rPr kumimoji="1" lang="ko-KR" altLang="en-US" dirty="0"/>
              <a:t> 가짐</a:t>
            </a:r>
            <a:endParaRPr kumimoji="1" lang="en-US" altLang="ko-KR" dirty="0"/>
          </a:p>
          <a:p>
            <a:r>
              <a:rPr kumimoji="1" lang="ko-KR" altLang="en-US" sz="2400" dirty="0" err="1"/>
              <a:t>무슨말이냐면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데이터는 항상 일정한 장소에 위치해있고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그 장소에서만 변경 가능하다는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상태가 변하는 경우 데이터는 그대로 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UI</a:t>
            </a:r>
            <a:r>
              <a:rPr kumimoji="1" lang="ko-KR" altLang="en-US" sz="2400" dirty="0"/>
              <a:t>가 업데이트 되는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r>
              <a:rPr kumimoji="1" lang="en-US" altLang="ko-KR" sz="2400" b="1" dirty="0"/>
              <a:t>DATA Changes UI, UI never changes DATA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B1775-9D4F-4C4E-BD70-AE3401C0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73" y="1204912"/>
            <a:ext cx="4775200" cy="5524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컴포넌트 작성을 위해서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안의 내용을 다 지우고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지우고 저장하고 새로고침하면 이제  </a:t>
            </a:r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 아무것도 안 보일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8265459" y="3019706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8"/>
            <a:ext cx="2931535" cy="1871662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559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D95AD8-8174-CE40-A314-5DB2C532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87" y="1285782"/>
            <a:ext cx="3695700" cy="4826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App.css</a:t>
            </a:r>
            <a:r>
              <a:rPr kumimoji="1" lang="ko-KR" altLang="en-US" dirty="0">
                <a:sym typeface="Wingdings" pitchFamily="2" charset="2"/>
              </a:rPr>
              <a:t>파일도 다음과 같이 다 지우도록 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 flipV="1">
            <a:off x="5014913" y="1757363"/>
            <a:ext cx="4329112" cy="20002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780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53B20C-80FA-1A42-A19A-6BD41170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98" y="1179979"/>
            <a:ext cx="4953000" cy="514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컴포넌트는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과 </a:t>
            </a:r>
            <a:r>
              <a:rPr kumimoji="1" lang="en-US" altLang="ko-KR" sz="2400" dirty="0">
                <a:sym typeface="Wingdings" pitchFamily="2" charset="2"/>
              </a:rPr>
              <a:t>method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가진다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지금 기억해야 할 한가지는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모든 컴포넌트는 </a:t>
            </a:r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을 가지고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Render: </a:t>
            </a:r>
            <a:r>
              <a:rPr kumimoji="1" lang="ko-KR" altLang="en-US" sz="2400" dirty="0">
                <a:sym typeface="Wingdings" pitchFamily="2" charset="2"/>
              </a:rPr>
              <a:t>뭔가를 보여주는 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출력하는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이 컴포넌트가 보여주는 것이 무엇인가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96519" y="2602849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085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737C46-4787-A747-8B25-ABEF72A1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840" y="1157700"/>
            <a:ext cx="4697818" cy="497416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584825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기본적으로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우리가 </a:t>
            </a:r>
            <a:r>
              <a:rPr kumimoji="1" lang="en-US" altLang="ko-KR" sz="2400" dirty="0">
                <a:sym typeface="Wingdings" pitchFamily="2" charset="2"/>
              </a:rPr>
              <a:t>yarn start </a:t>
            </a:r>
            <a:r>
              <a:rPr kumimoji="1" lang="ko-KR" altLang="en-US" sz="2400" dirty="0">
                <a:sym typeface="Wingdings" pitchFamily="2" charset="2"/>
              </a:rPr>
              <a:t>스크립트를 실행하면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모든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파일을 가져와서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파일에 담는다</a:t>
            </a:r>
            <a:r>
              <a:rPr kumimoji="1" lang="en-US" altLang="ko-KR" sz="2400" dirty="0">
                <a:sym typeface="Wingdings" pitchFamily="2" charset="2"/>
              </a:rPr>
              <a:t>.(localhost:3000</a:t>
            </a:r>
            <a:r>
              <a:rPr kumimoji="1" lang="ko-KR" altLang="en-US" sz="2400" dirty="0">
                <a:sym typeface="Wingdings" pitchFamily="2" charset="2"/>
              </a:rPr>
              <a:t> 에서 보여주고 있는 화면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파일은 </a:t>
            </a:r>
            <a:r>
              <a:rPr kumimoji="1" lang="en-US" altLang="ko-KR" sz="2400" dirty="0">
                <a:sym typeface="Wingdings" pitchFamily="2" charset="2"/>
              </a:rPr>
              <a:t>public </a:t>
            </a:r>
            <a:r>
              <a:rPr kumimoji="1" lang="ko-KR" altLang="en-US" sz="2400" dirty="0">
                <a:sym typeface="Wingdings" pitchFamily="2" charset="2"/>
              </a:rPr>
              <a:t>폴더에서 확인할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파일이 </a:t>
            </a:r>
            <a:r>
              <a:rPr kumimoji="1" lang="en-US" altLang="ko-KR" sz="2400" dirty="0">
                <a:sym typeface="Wingdings" pitchFamily="2" charset="2"/>
              </a:rPr>
              <a:t>CRA</a:t>
            </a:r>
            <a:r>
              <a:rPr kumimoji="1" lang="ko-KR" altLang="en-US" sz="2400" dirty="0">
                <a:sym typeface="Wingdings" pitchFamily="2" charset="2"/>
              </a:rPr>
              <a:t>가 만들어준 파일이다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파일을 열어보면 비어있는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템플릿을 볼 수 있다</a:t>
            </a:r>
            <a:r>
              <a:rPr kumimoji="1" lang="en-US" altLang="ko-KR" sz="2400" dirty="0">
                <a:sym typeface="Wingdings" pitchFamily="2" charset="2"/>
              </a:rPr>
              <a:t>.(body</a:t>
            </a:r>
            <a:r>
              <a:rPr kumimoji="1" lang="ko-KR" altLang="en-US" sz="2400" dirty="0">
                <a:sym typeface="Wingdings" pitchFamily="2" charset="2"/>
              </a:rPr>
              <a:t>와 </a:t>
            </a:r>
            <a:r>
              <a:rPr kumimoji="1" lang="en-US" altLang="ko-KR" sz="2400" dirty="0">
                <a:sym typeface="Wingdings" pitchFamily="2" charset="2"/>
              </a:rPr>
              <a:t>div</a:t>
            </a:r>
            <a:r>
              <a:rPr kumimoji="1" lang="ko-KR" altLang="en-US" sz="2400" dirty="0">
                <a:sym typeface="Wingdings" pitchFamily="2" charset="2"/>
              </a:rPr>
              <a:t> 하나가 있는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로 돌아가서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오른쪽과 같이 </a:t>
            </a:r>
            <a:r>
              <a:rPr kumimoji="1" lang="en-US" altLang="ko-KR" sz="2400" dirty="0">
                <a:sym typeface="Wingdings" pitchFamily="2" charset="2"/>
              </a:rPr>
              <a:t>render function </a:t>
            </a:r>
            <a:r>
              <a:rPr kumimoji="1" lang="ko-KR" altLang="en-US" sz="2400" dirty="0">
                <a:sym typeface="Wingdings" pitchFamily="2" charset="2"/>
              </a:rPr>
              <a:t>안에 다음과 같이 </a:t>
            </a:r>
            <a:r>
              <a:rPr kumimoji="1" lang="en-US" altLang="ko-KR" sz="2400" dirty="0">
                <a:sym typeface="Wingdings" pitchFamily="2" charset="2"/>
              </a:rPr>
              <a:t>hello 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작성하고 </a:t>
            </a:r>
            <a:r>
              <a:rPr kumimoji="1" lang="ko-KR" altLang="en-US" sz="2400" dirty="0" err="1">
                <a:sym typeface="Wingdings" pitchFamily="2" charset="2"/>
              </a:rPr>
              <a:t>새로고침을</a:t>
            </a:r>
            <a:r>
              <a:rPr kumimoji="1" lang="ko-KR" altLang="en-US" sz="2400" dirty="0">
                <a:sym typeface="Wingdings" pitchFamily="2" charset="2"/>
              </a:rPr>
              <a:t> 하고 확인해보면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hello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ko-KR" altLang="en-US" sz="2400" dirty="0" err="1">
                <a:sym typeface="Wingdings" pitchFamily="2" charset="2"/>
              </a:rPr>
              <a:t>출력되는것을</a:t>
            </a:r>
            <a:r>
              <a:rPr kumimoji="1" lang="ko-KR" altLang="en-US" sz="2400" dirty="0">
                <a:sym typeface="Wingdings" pitchFamily="2" charset="2"/>
              </a:rPr>
              <a:t>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96519" y="2535614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912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55871D-7BD2-AA4C-A33C-AF2B9A5D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56" y="0"/>
            <a:ext cx="4522944" cy="6858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584825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Hello</a:t>
            </a:r>
            <a:r>
              <a:rPr kumimoji="1" lang="ko-KR" altLang="en-US" sz="2400" dirty="0">
                <a:sym typeface="Wingdings" pitchFamily="2" charset="2"/>
              </a:rPr>
              <a:t>의 요소 검사를 해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div id root </a:t>
            </a:r>
            <a:r>
              <a:rPr kumimoji="1" lang="ko-KR" altLang="en-US" sz="2400" dirty="0">
                <a:sym typeface="Wingdings" pitchFamily="2" charset="2"/>
              </a:rPr>
              <a:t>이 있는데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이건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 </a:t>
            </a:r>
            <a:r>
              <a:rPr kumimoji="1" lang="ko-KR" altLang="en-US" sz="2400" dirty="0" err="1">
                <a:sym typeface="Wingdings" pitchFamily="2" charset="2"/>
              </a:rPr>
              <a:t>작성되어있었다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그 안에 </a:t>
            </a:r>
            <a:r>
              <a:rPr kumimoji="1" lang="en-US" altLang="ko-KR" sz="2400" dirty="0">
                <a:sym typeface="Wingdings" pitchFamily="2" charset="2"/>
              </a:rPr>
              <a:t>div class App {Hello} </a:t>
            </a:r>
            <a:r>
              <a:rPr kumimoji="1" lang="ko-KR" altLang="en-US" sz="2400" dirty="0">
                <a:sym typeface="Wingdings" pitchFamily="2" charset="2"/>
              </a:rPr>
              <a:t>가 있는데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이건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 없고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에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즉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우리는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통해서 파일을 만들고 있는 것이다</a:t>
            </a:r>
            <a:r>
              <a:rPr kumimoji="1" lang="en-US" altLang="ko-KR" sz="2400" dirty="0">
                <a:sym typeface="Wingdings" pitchFamily="2" charset="2"/>
              </a:rPr>
              <a:t>.(</a:t>
            </a:r>
            <a:r>
              <a:rPr kumimoji="1" lang="ko-KR" altLang="en-US" sz="2400" dirty="0">
                <a:sym typeface="Wingdings" pitchFamily="2" charset="2"/>
              </a:rPr>
              <a:t>그 중에서도 </a:t>
            </a:r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65063" cy="3569353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669056" y="5526742"/>
            <a:ext cx="3926541" cy="4168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6805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EE8488-F0D1-FF44-98F8-1FE783EC3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0"/>
            <a:ext cx="5930900" cy="66802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5377974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>
                <a:sym typeface="Wingdings" pitchFamily="2" charset="2"/>
              </a:rPr>
              <a:t>React,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몇 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 </a:t>
            </a:r>
            <a:r>
              <a:rPr kumimoji="1" lang="en-US" altLang="ko-KR" sz="2400" dirty="0">
                <a:sym typeface="Wingdings" pitchFamily="2" charset="2"/>
              </a:rPr>
              <a:t>import</a:t>
            </a:r>
            <a:r>
              <a:rPr kumimoji="1" lang="ko-KR" altLang="en-US" sz="2400" dirty="0" err="1">
                <a:sym typeface="Wingdings" pitchFamily="2" charset="2"/>
              </a:rPr>
              <a:t>해오는것을</a:t>
            </a:r>
            <a:r>
              <a:rPr kumimoji="1" lang="ko-KR" altLang="en-US" sz="2400" dirty="0">
                <a:sym typeface="Wingdings" pitchFamily="2" charset="2"/>
              </a:rPr>
              <a:t>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명령어를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이 출력한다</a:t>
            </a:r>
            <a:r>
              <a:rPr kumimoji="1" lang="en-US" altLang="ko-KR" sz="2400" dirty="0">
                <a:sym typeface="Wingdings" pitchFamily="2" charset="2"/>
              </a:rPr>
              <a:t>(render) </a:t>
            </a:r>
            <a:r>
              <a:rPr kumimoji="1" lang="ko-KR" altLang="en-US" sz="2400" dirty="0">
                <a:sym typeface="Wingdings" pitchFamily="2" charset="2"/>
              </a:rPr>
              <a:t>무엇을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  <a:r>
              <a:rPr kumimoji="1" lang="ko-KR" altLang="en-US" sz="2400" dirty="0">
                <a:sym typeface="Wingdings" pitchFamily="2" charset="2"/>
              </a:rPr>
              <a:t> 컴포넌트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 어디에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Id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en-US" altLang="ko-KR" sz="2400" dirty="0">
                <a:sym typeface="Wingdings" pitchFamily="2" charset="2"/>
              </a:rPr>
              <a:t>root</a:t>
            </a:r>
            <a:r>
              <a:rPr kumimoji="1" lang="ko-KR" altLang="en-US" sz="2400" dirty="0">
                <a:sym typeface="Wingdings" pitchFamily="2" charset="2"/>
              </a:rPr>
              <a:t>인 곳에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en-US" altLang="ko-KR" sz="2400" dirty="0">
                <a:sym typeface="Wingdings" pitchFamily="2" charset="2"/>
              </a:rPr>
              <a:t>root</a:t>
            </a:r>
            <a:r>
              <a:rPr kumimoji="1" lang="ko-KR" altLang="en-US" sz="2400" dirty="0">
                <a:sym typeface="Wingdings" pitchFamily="2" charset="2"/>
              </a:rPr>
              <a:t>은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에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1800" dirty="0">
                <a:sym typeface="Wingdings" pitchFamily="2" charset="2"/>
              </a:rPr>
              <a:t>(</a:t>
            </a:r>
            <a:r>
              <a:rPr kumimoji="1" lang="ko-KR" altLang="en-US" sz="1800" dirty="0">
                <a:sym typeface="Wingdings" pitchFamily="2" charset="2"/>
              </a:rPr>
              <a:t>컴포넌트 </a:t>
            </a:r>
            <a:r>
              <a:rPr kumimoji="1" lang="en-US" altLang="ko-KR" sz="1800" dirty="0">
                <a:sym typeface="Wingdings" pitchFamily="2" charset="2"/>
              </a:rPr>
              <a:t>App</a:t>
            </a:r>
            <a:r>
              <a:rPr kumimoji="1" lang="ko-KR" altLang="en-US" sz="1800" dirty="0">
                <a:sym typeface="Wingdings" pitchFamily="2" charset="2"/>
              </a:rPr>
              <a:t>은 </a:t>
            </a:r>
            <a:r>
              <a:rPr kumimoji="1" lang="en-US" altLang="ko-KR" sz="1800" dirty="0" err="1">
                <a:sym typeface="Wingdings" pitchFamily="2" charset="2"/>
              </a:rPr>
              <a:t>App.js</a:t>
            </a:r>
            <a:r>
              <a:rPr kumimoji="1" lang="ko-KR" altLang="en-US" sz="1800" dirty="0">
                <a:sym typeface="Wingdings" pitchFamily="2" charset="2"/>
              </a:rPr>
              <a:t>에서 볼 수 있는 것이다</a:t>
            </a:r>
            <a:r>
              <a:rPr kumimoji="1" lang="en-US" altLang="ko-KR" sz="1800" dirty="0">
                <a:sym typeface="Wingdings" pitchFamily="2" charset="2"/>
              </a:rPr>
              <a:t>. )</a:t>
            </a:r>
          </a:p>
          <a:p>
            <a:endParaRPr kumimoji="1" lang="en-US" altLang="ko-KR" sz="18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 flipV="1">
            <a:off x="5090188" y="1949824"/>
            <a:ext cx="1364400" cy="111610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853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90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React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 err="1">
                <a:solidFill>
                  <a:schemeClr val="tx2">
                    <a:lumMod val="75000"/>
                  </a:schemeClr>
                </a:solidFill>
              </a:rPr>
              <a:t>ReactDOM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차이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React</a:t>
            </a:r>
            <a:r>
              <a:rPr kumimoji="1" lang="ko-KR" altLang="en-US" sz="2400" dirty="0">
                <a:sym typeface="Wingdings" pitchFamily="2" charset="2"/>
              </a:rPr>
              <a:t>는</a:t>
            </a:r>
            <a:r>
              <a:rPr kumimoji="1" lang="en-US" altLang="ko-KR" sz="2400" dirty="0">
                <a:sym typeface="Wingdings" pitchFamily="2" charset="2"/>
              </a:rPr>
              <a:t> UI </a:t>
            </a:r>
            <a:r>
              <a:rPr kumimoji="1" lang="ko-KR" altLang="en-US" sz="2400" dirty="0">
                <a:sym typeface="Wingdings" pitchFamily="2" charset="2"/>
              </a:rPr>
              <a:t>라이브러리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은 </a:t>
            </a:r>
            <a:r>
              <a:rPr kumimoji="1" lang="ko-KR" altLang="en-US" sz="2400" dirty="0" err="1">
                <a:sym typeface="Wingdings" pitchFamily="2" charset="2"/>
              </a:rPr>
              <a:t>리액트를</a:t>
            </a:r>
            <a:r>
              <a:rPr kumimoji="1" lang="ko-KR" altLang="en-US" sz="2400" dirty="0">
                <a:sym typeface="Wingdings" pitchFamily="2" charset="2"/>
              </a:rPr>
              <a:t> 웹사이트에 출력</a:t>
            </a:r>
            <a:r>
              <a:rPr kumimoji="1" lang="en-US" altLang="ko-KR" sz="2400" dirty="0">
                <a:sym typeface="Wingdings" pitchFamily="2" charset="2"/>
              </a:rPr>
              <a:t>(render)</a:t>
            </a:r>
            <a:r>
              <a:rPr kumimoji="1" lang="ko-KR" altLang="en-US" sz="2400" dirty="0">
                <a:sym typeface="Wingdings" pitchFamily="2" charset="2"/>
              </a:rPr>
              <a:t>하는 것을 도와주는 모델 </a:t>
            </a:r>
            <a:r>
              <a:rPr kumimoji="1" lang="en-US" altLang="ko-KR" sz="2400" dirty="0">
                <a:sym typeface="Wingdings" pitchFamily="2" charset="2"/>
              </a:rPr>
              <a:t>(DOM, Document Object Model)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React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이용한 것을 웹사이트에 올려놓고 싶을 때 </a:t>
            </a:r>
            <a:r>
              <a:rPr kumimoji="1" lang="en-US" altLang="ko-KR" dirty="0" err="1">
                <a:sym typeface="Wingdings" pitchFamily="2" charset="2"/>
              </a:rPr>
              <a:t>ReactDOM</a:t>
            </a:r>
            <a:r>
              <a:rPr kumimoji="1" lang="ko-KR" altLang="en-US" dirty="0">
                <a:sym typeface="Wingdings" pitchFamily="2" charset="2"/>
              </a:rPr>
              <a:t>을 사용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* </a:t>
            </a:r>
            <a:r>
              <a:rPr kumimoji="1" lang="en-US" altLang="ko-KR" sz="2000" dirty="0">
                <a:sym typeface="Wingdings" pitchFamily="2" charset="2"/>
              </a:rPr>
              <a:t>React</a:t>
            </a:r>
            <a:r>
              <a:rPr kumimoji="1" lang="ko-KR" altLang="en-US" sz="2000" dirty="0" err="1">
                <a:sym typeface="Wingdings" pitchFamily="2" charset="2"/>
              </a:rPr>
              <a:t>를</a:t>
            </a:r>
            <a:r>
              <a:rPr kumimoji="1" lang="ko-KR" altLang="en-US" sz="2000" dirty="0">
                <a:sym typeface="Wingdings" pitchFamily="2" charset="2"/>
              </a:rPr>
              <a:t> 모바일 앱에 올리고 </a:t>
            </a:r>
            <a:r>
              <a:rPr kumimoji="1" lang="ko-KR" altLang="en-US" sz="2000" dirty="0" err="1">
                <a:sym typeface="Wingdings" pitchFamily="2" charset="2"/>
              </a:rPr>
              <a:t>싶을때는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 err="1">
                <a:sym typeface="Wingdings" pitchFamily="2" charset="2"/>
              </a:rPr>
              <a:t>reactNative</a:t>
            </a:r>
            <a:r>
              <a:rPr kumimoji="1" lang="ko-KR" altLang="en-US" sz="2000" dirty="0" err="1">
                <a:sym typeface="Wingdings" pitchFamily="2" charset="2"/>
              </a:rPr>
              <a:t>를</a:t>
            </a:r>
            <a:r>
              <a:rPr kumimoji="1" lang="ko-KR" altLang="en-US" sz="2000" dirty="0">
                <a:sym typeface="Wingdings" pitchFamily="2" charset="2"/>
              </a:rPr>
              <a:t> 쓴다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라이브러리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리액트돔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라이브러리를 웹사이트에 </a:t>
            </a:r>
            <a:r>
              <a:rPr kumimoji="1" lang="ko-KR" altLang="en-US" dirty="0" err="1">
                <a:sym typeface="Wingdings" pitchFamily="2" charset="2"/>
              </a:rPr>
              <a:t>출력해줌</a:t>
            </a:r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64245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53B20C-80FA-1A42-A19A-6BD41170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98" y="1179979"/>
            <a:ext cx="4953000" cy="514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App </a:t>
            </a:r>
            <a:r>
              <a:rPr kumimoji="1" lang="ko-KR" altLang="en-US" sz="2400" dirty="0">
                <a:sym typeface="Wingdings" pitchFamily="2" charset="2"/>
              </a:rPr>
              <a:t>컴포넌트는 이미 만들어져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우리는 여기에 모든 영화의 내용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정보를 넣을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지금은 비어 있다</a:t>
            </a:r>
            <a:r>
              <a:rPr kumimoji="1" lang="en-US" altLang="ko-KR" sz="2400" dirty="0">
                <a:sym typeface="Wingdings" pitchFamily="2" charset="2"/>
              </a:rPr>
              <a:t>.)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026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274C787-9508-FB49-94C5-4887F95AA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25" y="3582546"/>
            <a:ext cx="7942729" cy="2818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89A490-47B5-C345-87D9-F8FF810EA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394" y="470034"/>
            <a:ext cx="2667000" cy="59309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68107" y="912948"/>
            <a:ext cx="7543484" cy="17409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>
                <a:sym typeface="Wingdings" pitchFamily="2" charset="2"/>
              </a:rPr>
              <a:t>Source </a:t>
            </a:r>
            <a:r>
              <a:rPr kumimoji="1" lang="ko-KR" altLang="en-US" sz="2000" dirty="0">
                <a:sym typeface="Wingdings" pitchFamily="2" charset="2"/>
              </a:rPr>
              <a:t>폴더 안에 </a:t>
            </a:r>
            <a:r>
              <a:rPr kumimoji="1" lang="en-US" altLang="ko-KR" sz="2000" dirty="0" err="1">
                <a:sym typeface="Wingdings" pitchFamily="2" charset="2"/>
              </a:rPr>
              <a:t>movie.js</a:t>
            </a:r>
            <a:r>
              <a:rPr kumimoji="1" lang="en-US" altLang="ko-KR" sz="2000" dirty="0">
                <a:sym typeface="Wingdings" pitchFamily="2" charset="2"/>
              </a:rPr>
              <a:t> </a:t>
            </a:r>
            <a:r>
              <a:rPr kumimoji="1" lang="ko-KR" altLang="en-US" sz="2000" dirty="0">
                <a:sym typeface="Wingdings" pitchFamily="2" charset="2"/>
              </a:rPr>
              <a:t>파일과 </a:t>
            </a:r>
            <a:r>
              <a:rPr kumimoji="1" lang="en-US" altLang="ko-KR" sz="2000" dirty="0" err="1">
                <a:sym typeface="Wingdings" pitchFamily="2" charset="2"/>
              </a:rPr>
              <a:t>movie.css</a:t>
            </a:r>
            <a:r>
              <a:rPr kumimoji="1" lang="ko-KR" altLang="en-US" sz="2000" dirty="0">
                <a:sym typeface="Wingdings" pitchFamily="2" charset="2"/>
              </a:rPr>
              <a:t>파일 추가하기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 err="1">
                <a:sym typeface="Wingdings" pitchFamily="2" charset="2"/>
              </a:rPr>
              <a:t>처럼</a:t>
            </a:r>
            <a:r>
              <a:rPr kumimoji="1" lang="ko-KR" altLang="en-US" sz="2000" dirty="0">
                <a:sym typeface="Wingdings" pitchFamily="2" charset="2"/>
              </a:rPr>
              <a:t> 파일 작성하기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r>
              <a:rPr kumimoji="1" lang="ko-KR" altLang="en-US" sz="2000" dirty="0">
                <a:sym typeface="Wingdings" pitchFamily="2" charset="2"/>
              </a:rPr>
              <a:t>컴포넌트는 항상 </a:t>
            </a:r>
            <a:r>
              <a:rPr kumimoji="1" lang="en-US" altLang="ko-KR" sz="2000" dirty="0">
                <a:sym typeface="Wingdings" pitchFamily="2" charset="2"/>
              </a:rPr>
              <a:t>render function</a:t>
            </a:r>
            <a:r>
              <a:rPr kumimoji="1" lang="ko-KR" altLang="en-US" sz="2000" dirty="0">
                <a:sym typeface="Wingdings" pitchFamily="2" charset="2"/>
              </a:rPr>
              <a:t>이 있어야한다</a:t>
            </a:r>
            <a:r>
              <a:rPr kumimoji="1" lang="en-US" altLang="ko-KR" sz="2000" dirty="0">
                <a:sym typeface="Wingdings" pitchFamily="2" charset="2"/>
              </a:rPr>
              <a:t>!</a:t>
            </a:r>
          </a:p>
          <a:p>
            <a:r>
              <a:rPr kumimoji="1" lang="en-US" altLang="ko-KR" sz="2000" dirty="0">
                <a:sym typeface="Wingdings" pitchFamily="2" charset="2"/>
              </a:rPr>
              <a:t>export </a:t>
            </a:r>
            <a:r>
              <a:rPr kumimoji="1" lang="ko-KR" altLang="en-US" sz="2000" dirty="0">
                <a:sym typeface="Wingdings" pitchFamily="2" charset="2"/>
              </a:rPr>
              <a:t>구문은 </a:t>
            </a:r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 로 해당 컴포넌트를 내보내는 것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아래에서 보다시피 이건 </a:t>
            </a:r>
            <a:r>
              <a:rPr kumimoji="1" lang="en-US" altLang="ko-KR" sz="2000" dirty="0">
                <a:sym typeface="Wingdings" pitchFamily="2" charset="2"/>
              </a:rPr>
              <a:t>html </a:t>
            </a:r>
            <a:r>
              <a:rPr kumimoji="1" lang="ko-KR" altLang="en-US" sz="2000" dirty="0">
                <a:sym typeface="Wingdings" pitchFamily="2" charset="2"/>
              </a:rPr>
              <a:t>과 </a:t>
            </a:r>
            <a:r>
              <a:rPr kumimoji="1" lang="en-US" altLang="ko-KR" sz="2000" dirty="0" err="1">
                <a:sym typeface="Wingdings" pitchFamily="2" charset="2"/>
              </a:rPr>
              <a:t>js</a:t>
            </a:r>
            <a:r>
              <a:rPr kumimoji="1" lang="ko-KR" altLang="en-US" sz="2000" dirty="0">
                <a:sym typeface="Wingdings" pitchFamily="2" charset="2"/>
              </a:rPr>
              <a:t> 의 짬뽕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en-US" altLang="ko-KR" sz="2000" dirty="0">
                <a:sym typeface="Wingdings" pitchFamily="2" charset="2"/>
              </a:rPr>
              <a:t>App </a:t>
            </a:r>
            <a:r>
              <a:rPr kumimoji="1" lang="ko-KR" altLang="en-US" sz="2000" dirty="0">
                <a:sym typeface="Wingdings" pitchFamily="2" charset="2"/>
              </a:rPr>
              <a:t>컴포넌트 안에 </a:t>
            </a:r>
            <a:r>
              <a:rPr kumimoji="1" lang="en-US" altLang="ko-KR" sz="2000" dirty="0">
                <a:sym typeface="Wingdings" pitchFamily="2" charset="2"/>
              </a:rPr>
              <a:t>Movie </a:t>
            </a:r>
            <a:r>
              <a:rPr kumimoji="1" lang="ko-KR" altLang="en-US" sz="2000" dirty="0">
                <a:sym typeface="Wingdings" pitchFamily="2" charset="2"/>
              </a:rPr>
              <a:t>컴포넌트를 </a:t>
            </a:r>
            <a:r>
              <a:rPr kumimoji="1" lang="ko-KR" altLang="en-US" sz="2000" dirty="0" err="1">
                <a:sym typeface="Wingdings" pitchFamily="2" charset="2"/>
              </a:rPr>
              <a:t>끼워넣은것이다</a:t>
            </a:r>
            <a:endParaRPr kumimoji="1" lang="en-US" altLang="ko-KR" sz="20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6010835" y="1467509"/>
            <a:ext cx="2460811" cy="276831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2F4405-4A1A-C44A-9B4C-8C8BB4EE71D8}"/>
              </a:ext>
            </a:extLst>
          </p:cNvPr>
          <p:cNvSpPr/>
          <p:nvPr/>
        </p:nvSpPr>
        <p:spPr>
          <a:xfrm>
            <a:off x="8471646" y="4047566"/>
            <a:ext cx="2913531" cy="61856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751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61DFE1-A0AD-6C4C-B0D9-F71918282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353" y="239202"/>
            <a:ext cx="6045200" cy="61976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Movie Component </a:t>
            </a:r>
            <a:r>
              <a:rPr kumimoji="1" lang="ko-KR" altLang="en-US" sz="2400" dirty="0">
                <a:sym typeface="Wingdings" pitchFamily="2" charset="2"/>
              </a:rPr>
              <a:t>안에 </a:t>
            </a:r>
            <a:r>
              <a:rPr kumimoji="1" lang="en-US" altLang="ko-KR" sz="2400" dirty="0" err="1">
                <a:sym typeface="Wingdings" pitchFamily="2" charset="2"/>
              </a:rPr>
              <a:t>MoviePoster</a:t>
            </a:r>
            <a:r>
              <a:rPr kumimoji="1" lang="en-US" altLang="ko-KR" sz="2400" dirty="0">
                <a:sym typeface="Wingdings" pitchFamily="2" charset="2"/>
              </a:rPr>
              <a:t> Component </a:t>
            </a:r>
            <a:r>
              <a:rPr kumimoji="1" lang="ko-KR" altLang="en-US" sz="2400" dirty="0">
                <a:sym typeface="Wingdings" pitchFamily="2" charset="2"/>
              </a:rPr>
              <a:t>만들기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C0DCE77-6A64-3442-9F9D-B73C568DEF50}"/>
              </a:ext>
            </a:extLst>
          </p:cNvPr>
          <p:cNvCxnSpPr>
            <a:cxnSpLocks/>
          </p:cNvCxnSpPr>
          <p:nvPr/>
        </p:nvCxnSpPr>
        <p:spPr>
          <a:xfrm>
            <a:off x="5014913" y="2001431"/>
            <a:ext cx="2138922" cy="1952004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89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프레임워크가 아닌 </a:t>
            </a:r>
            <a:r>
              <a:rPr kumimoji="1" lang="en-US" altLang="ko-KR" b="1" dirty="0"/>
              <a:t>UI </a:t>
            </a:r>
            <a:r>
              <a:rPr kumimoji="1" lang="ko-KR" altLang="en-US" b="1" dirty="0"/>
              <a:t>라이브러리</a:t>
            </a:r>
            <a:r>
              <a:rPr kumimoji="1" lang="ko-KR" altLang="en-US" dirty="0"/>
              <a:t>임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sz="2000" dirty="0"/>
              <a:t>라이브러리는 일종의 도구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b="1" dirty="0"/>
              <a:t>망치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도구를 이용해서 우리는 많은 일들을 할 수 있다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프레임워크는 강력한 수단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예를 들어 </a:t>
            </a:r>
            <a:r>
              <a:rPr kumimoji="1" lang="ko-KR" altLang="en-US" sz="2000" b="1" dirty="0"/>
              <a:t>자동차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사람이 시동을 걸고 기어 넣고 목적지까지 운전한다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망치를 사용할 때는 딱히 정해진 목적이 없다</a:t>
            </a:r>
            <a:r>
              <a:rPr kumimoji="1" lang="en-US" altLang="ko-KR" sz="2000" dirty="0"/>
              <a:t>.(</a:t>
            </a:r>
            <a:r>
              <a:rPr kumimoji="1" lang="ko-KR" altLang="en-US" sz="2000" dirty="0"/>
              <a:t>못 박기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부수기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때리기</a:t>
            </a:r>
            <a:r>
              <a:rPr kumimoji="1" lang="en-US" altLang="ko-KR" sz="2000" dirty="0"/>
              <a:t>…)</a:t>
            </a:r>
          </a:p>
          <a:p>
            <a:r>
              <a:rPr kumimoji="1" lang="ko-KR" altLang="en-US" sz="2000" dirty="0"/>
              <a:t>자동차는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이동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이라는 목적이 있는 물체이다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-&gt;</a:t>
            </a:r>
            <a:r>
              <a:rPr kumimoji="1" lang="ko-KR" altLang="en-US" sz="2000" dirty="0"/>
              <a:t> 프레임워크는 이미 매뉴얼이 있다</a:t>
            </a:r>
            <a:r>
              <a:rPr kumimoji="1" lang="en-US" altLang="ko-KR" sz="2000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882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77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React</a:t>
            </a:r>
            <a:r>
              <a:rPr kumimoji="1" lang="ko-KR" altLang="en-US" sz="2400" dirty="0">
                <a:sym typeface="Wingdings" pitchFamily="2" charset="2"/>
              </a:rPr>
              <a:t>의 두 컨셉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state </a:t>
            </a:r>
            <a:r>
              <a:rPr kumimoji="1" lang="ko-KR" altLang="en-US" sz="2400" dirty="0">
                <a:sym typeface="Wingdings" pitchFamily="2" charset="2"/>
              </a:rPr>
              <a:t>과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데이터를 가져오는 방법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메인 컴포넌트인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에서 모든 영화</a:t>
            </a:r>
            <a:r>
              <a:rPr kumimoji="1" lang="en-US" altLang="ko-KR" sz="2400" dirty="0">
                <a:sym typeface="Wingdings" pitchFamily="2" charset="2"/>
              </a:rPr>
              <a:t>&amp;</a:t>
            </a:r>
            <a:r>
              <a:rPr kumimoji="1" lang="ko-KR" altLang="en-US" sz="2400" dirty="0">
                <a:sym typeface="Wingdings" pitchFamily="2" charset="2"/>
              </a:rPr>
              <a:t>정보들을 가져올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즉 메인 컴포넌트는 무비 리스트를 가지고 있고 그 안에는 각각 영화의 정보가 담겨 있게 설계할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b="1" dirty="0">
                <a:sym typeface="Wingdings" pitchFamily="2" charset="2"/>
              </a:rPr>
              <a:t>부모 컴포넌트가 자식 </a:t>
            </a:r>
            <a:r>
              <a:rPr kumimoji="1" lang="ko-KR" altLang="en-US" sz="2400" b="1" dirty="0" err="1">
                <a:sym typeface="Wingdings" pitchFamily="2" charset="2"/>
              </a:rPr>
              <a:t>컴포넌트에게</a:t>
            </a:r>
            <a:r>
              <a:rPr kumimoji="1" lang="ko-KR" altLang="en-US" sz="2400" b="1" dirty="0">
                <a:sym typeface="Wingdings" pitchFamily="2" charset="2"/>
              </a:rPr>
              <a:t> 정보를 </a:t>
            </a:r>
            <a:r>
              <a:rPr kumimoji="1" lang="ko-KR" altLang="en-US" sz="2400" dirty="0">
                <a:sym typeface="Wingdings" pitchFamily="2" charset="2"/>
              </a:rPr>
              <a:t>주는 것이다</a:t>
            </a:r>
            <a:r>
              <a:rPr kumimoji="1" lang="en-US" altLang="ko-KR" sz="2400" dirty="0">
                <a:sym typeface="Wingdings" pitchFamily="2" charset="2"/>
              </a:rPr>
              <a:t>.</a:t>
            </a:r>
            <a:r>
              <a:rPr kumimoji="1" lang="ko-KR" altLang="en-US" sz="2400" dirty="0">
                <a:sym typeface="Wingdings" pitchFamily="2" charset="2"/>
              </a:rPr>
              <a:t>이것이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1985104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28EB4F-465F-A043-A118-9BBBEB46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699" y="0"/>
            <a:ext cx="4949301" cy="6858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359573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예를 들어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 컴포넌트에 영화 리스트가 있다고 가정하고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영화들의 제목을 자식 컴포넌트인 </a:t>
            </a:r>
            <a:r>
              <a:rPr kumimoji="1" lang="en-US" altLang="ko-KR" sz="2400" dirty="0">
                <a:sym typeface="Wingdings" pitchFamily="2" charset="2"/>
              </a:rPr>
              <a:t>Movie </a:t>
            </a:r>
            <a:r>
              <a:rPr kumimoji="1" lang="ko-KR" altLang="en-US" sz="2400" dirty="0">
                <a:sym typeface="Wingdings" pitchFamily="2" charset="2"/>
              </a:rPr>
              <a:t>컴포넌트에 보내고 싶다면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이를 위해서는 다음 장과 같이 작성하면 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06871" y="1375630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765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D80E319-265A-524C-8402-064E0B935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902205"/>
            <a:ext cx="8881748" cy="567397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6796616" y="1805936"/>
            <a:ext cx="2481856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2713192" y="2496180"/>
            <a:ext cx="2481856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62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3DF29C-D3F2-FF4B-BC20-7F9E8434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750" y="0"/>
            <a:ext cx="2775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33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이렇게 부모 자식으로부터 받아온 데이터를 다시 그 자식 컴포넌트로도 넘길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무비 포스터를 통해 실습한다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1460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767579-FFF1-8040-9F74-D3975C29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77" y="1479954"/>
            <a:ext cx="8983334" cy="451847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6890746" y="3594395"/>
            <a:ext cx="2683560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3969921" y="3853755"/>
            <a:ext cx="1564342" cy="7086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91C48A-024B-9244-B7A7-E712D648D307}"/>
              </a:ext>
            </a:extLst>
          </p:cNvPr>
          <p:cNvSpPr/>
          <p:nvPr/>
        </p:nvSpPr>
        <p:spPr>
          <a:xfrm>
            <a:off x="7302920" y="2700645"/>
            <a:ext cx="2683560" cy="33613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2009689" y="2496180"/>
            <a:ext cx="3920464" cy="9328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461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메인 컴포넌트가 모든 데이터를 다 가지고 있는 형태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그것을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>
                <a:sym typeface="Wingdings" pitchFamily="2" charset="2"/>
              </a:rPr>
              <a:t>을 이용해서 자식 컴포넌트에서 접근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정보를 출력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데이터 소스가 한 군데에 있다는 점에서 강력한 </a:t>
            </a:r>
            <a:r>
              <a:rPr kumimoji="1" lang="en-US" altLang="ko-KR" sz="2400" dirty="0">
                <a:sym typeface="Wingdings" pitchFamily="2" charset="2"/>
              </a:rPr>
              <a:t>UI</a:t>
            </a:r>
            <a:r>
              <a:rPr kumimoji="1" lang="ko-KR" altLang="en-US" sz="2400" dirty="0">
                <a:sym typeface="Wingdings" pitchFamily="2" charset="2"/>
              </a:rPr>
              <a:t> 구축 가능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76956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5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148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지금까지와 달리 데이터의 수를 알 수 없고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엄청 많을 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movieTitle</a:t>
            </a:r>
            <a:r>
              <a:rPr kumimoji="1" lang="en-US" altLang="ko-KR" sz="2400" dirty="0">
                <a:sym typeface="Wingdings" pitchFamily="2" charset="2"/>
              </a:rPr>
              <a:t>[0], </a:t>
            </a:r>
            <a:r>
              <a:rPr kumimoji="1" lang="en-US" altLang="ko-KR" sz="2400" dirty="0" err="1">
                <a:sym typeface="Wingdings" pitchFamily="2" charset="2"/>
              </a:rPr>
              <a:t>movietitle</a:t>
            </a:r>
            <a:r>
              <a:rPr kumimoji="1" lang="en-US" altLang="ko-KR" sz="2400" dirty="0">
                <a:sym typeface="Wingdings" pitchFamily="2" charset="2"/>
              </a:rPr>
              <a:t>[1], … </a:t>
            </a:r>
            <a:r>
              <a:rPr kumimoji="1" lang="ko-KR" altLang="en-US" sz="2400" dirty="0">
                <a:sym typeface="Wingdings" pitchFamily="2" charset="2"/>
              </a:rPr>
              <a:t>과 같은 형태로 코드 작성 불가능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 굉장히 많은 양의 데이터를 가져오게 될 것임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다음 장처럼 데이터 구조를 변경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 가져온 데이터를 저장할 </a:t>
            </a:r>
            <a:r>
              <a:rPr kumimoji="1" lang="en-US" altLang="ko-KR" sz="2400" dirty="0">
                <a:sym typeface="Wingdings" pitchFamily="2" charset="2"/>
              </a:rPr>
              <a:t>Array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작성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84148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에 해당한다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그렇기 때문에 다른 것과 섞어서 쓸 수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Model, View, Controller </a:t>
            </a:r>
            <a:r>
              <a:rPr kumimoji="1" lang="ko-KR" altLang="en-US" dirty="0"/>
              <a:t>중에서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나머지는 골라서 쓸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Ex)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루비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Django</a:t>
            </a:r>
            <a:r>
              <a:rPr kumimoji="1" lang="ko-KR" altLang="en-US" dirty="0"/>
              <a:t> </a:t>
            </a:r>
            <a:r>
              <a:rPr kumimoji="1" lang="en-US" altLang="ko-KR"/>
              <a:t>….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4560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5927EF-7039-3841-A167-701A9B67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776" y="989531"/>
            <a:ext cx="5978754" cy="572844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4180590" y="5225355"/>
            <a:ext cx="3188397" cy="3955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3784701" y="1968680"/>
            <a:ext cx="3920464" cy="27781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3732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  <a:hlinkClick r:id="rId3"/>
              </a:rPr>
              <a:t>https://developer.mozilla.org/en-US/docs/Web/JavaScript/Reference/Global_Objects/Array/map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Map Documentation</a:t>
            </a:r>
          </a:p>
          <a:p>
            <a:r>
              <a:rPr kumimoji="1" lang="ko-KR" altLang="en-US" sz="2400" dirty="0">
                <a:sym typeface="Wingdings" pitchFamily="2" charset="2"/>
              </a:rPr>
              <a:t>새로운 </a:t>
            </a:r>
            <a:r>
              <a:rPr kumimoji="1" lang="en-US" altLang="ko-KR" sz="2400" dirty="0">
                <a:sym typeface="Wingdings" pitchFamily="2" charset="2"/>
              </a:rPr>
              <a:t>Array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생성하는 방식으로 동작하는 </a:t>
            </a:r>
            <a:r>
              <a:rPr kumimoji="1" lang="ko-KR" altLang="en-US" sz="2400" dirty="0" err="1">
                <a:sym typeface="Wingdings" pitchFamily="2" charset="2"/>
              </a:rPr>
              <a:t>메소드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44964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값 주기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콘솔에서 에러가 </a:t>
            </a:r>
            <a:r>
              <a:rPr kumimoji="1" lang="ko-KR" altLang="en-US" sz="2400" dirty="0" err="1">
                <a:sym typeface="Wingdings" pitchFamily="2" charset="2"/>
              </a:rPr>
              <a:t>발생하는것을</a:t>
            </a:r>
            <a:r>
              <a:rPr kumimoji="1" lang="ko-KR" altLang="en-US" sz="2400" dirty="0">
                <a:sym typeface="Wingdings" pitchFamily="2" charset="2"/>
              </a:rPr>
              <a:t> 알 수 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 err="1">
                <a:sym typeface="Wingdings" pitchFamily="2" charset="2"/>
              </a:rPr>
              <a:t>리액트에서는</a:t>
            </a:r>
            <a:r>
              <a:rPr kumimoji="1" lang="ko-KR" altLang="en-US" sz="2400" dirty="0">
                <a:sym typeface="Wingdings" pitchFamily="2" charset="2"/>
              </a:rPr>
              <a:t> 다수의 </a:t>
            </a:r>
            <a:r>
              <a:rPr kumimoji="1" lang="ko-KR" altLang="en-US" sz="2400" dirty="0" err="1">
                <a:sym typeface="Wingdings" pitchFamily="2" charset="2"/>
              </a:rPr>
              <a:t>엘리먼트가</a:t>
            </a:r>
            <a:r>
              <a:rPr kumimoji="1" lang="ko-KR" altLang="en-US" sz="2400" dirty="0">
                <a:sym typeface="Wingdings" pitchFamily="2" charset="2"/>
              </a:rPr>
              <a:t> 존재하는 경우 </a:t>
            </a:r>
            <a:r>
              <a:rPr kumimoji="1" lang="en-US" altLang="ko-KR" sz="2400" dirty="0">
                <a:sym typeface="Wingdings" pitchFamily="2" charset="2"/>
              </a:rPr>
              <a:t>key </a:t>
            </a:r>
            <a:r>
              <a:rPr kumimoji="1" lang="ko-KR" altLang="en-US" sz="2400" dirty="0">
                <a:sym typeface="Wingdings" pitchFamily="2" charset="2"/>
              </a:rPr>
              <a:t>값을 주어야 함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Key </a:t>
            </a:r>
            <a:r>
              <a:rPr kumimoji="1" lang="ko-KR" altLang="en-US" sz="2400" dirty="0">
                <a:sym typeface="Wingdings" pitchFamily="2" charset="2"/>
              </a:rPr>
              <a:t>값은 고유해야한다</a:t>
            </a:r>
            <a:r>
              <a:rPr kumimoji="1" lang="en-US" altLang="ko-KR" sz="2400" dirty="0">
                <a:sym typeface="Wingdings" pitchFamily="2" charset="2"/>
              </a:rPr>
              <a:t>.(unique)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E566C0-CC0A-B748-8CF8-0980B70A0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8654"/>
            <a:ext cx="12192000" cy="368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49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E71966A-E6BA-4540-8770-62454B5B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167" y="3098800"/>
            <a:ext cx="7683500" cy="37592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3281083" y="4064000"/>
            <a:ext cx="6185646" cy="11833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310D7AF-70DB-D149-BBF7-B51AFA5F62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Map</a:t>
            </a:r>
            <a:r>
              <a:rPr kumimoji="1" lang="ko-KR" altLang="en-US" sz="2400" dirty="0">
                <a:sym typeface="Wingdings" pitchFamily="2" charset="2"/>
              </a:rPr>
              <a:t>이 제공하는 기능인 </a:t>
            </a:r>
            <a:r>
              <a:rPr kumimoji="1" lang="en-US" altLang="ko-KR" sz="2400" dirty="0">
                <a:sym typeface="Wingdings" pitchFamily="2" charset="2"/>
              </a:rPr>
              <a:t>index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이용하여 </a:t>
            </a:r>
            <a:r>
              <a:rPr kumimoji="1" lang="en-US" altLang="ko-KR" sz="2400" dirty="0">
                <a:sym typeface="Wingdings" pitchFamily="2" charset="2"/>
              </a:rPr>
              <a:t>key</a:t>
            </a:r>
            <a:r>
              <a:rPr kumimoji="1" lang="ko-KR" altLang="en-US" sz="2400" dirty="0">
                <a:sym typeface="Wingdings" pitchFamily="2" charset="2"/>
              </a:rPr>
              <a:t>값을 줄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Key</a:t>
            </a:r>
            <a:r>
              <a:rPr kumimoji="1" lang="ko-KR" altLang="en-US" sz="2400" dirty="0">
                <a:sym typeface="Wingdings" pitchFamily="2" charset="2"/>
              </a:rPr>
              <a:t>는 화면에서 보이지 않지만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부여되었기 때문에 이제 에러메세지를 출력하지 않음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1751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0A0FBC6-2CEF-D74A-B121-3B81DD99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0300"/>
            <a:ext cx="7264400" cy="31877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366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prop-types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prop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에 타입 지정하기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87745" y="3926114"/>
            <a:ext cx="3361764" cy="7634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310D7AF-70DB-D149-BBF7-B51AFA5F62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터미널에 </a:t>
            </a:r>
            <a:r>
              <a:rPr kumimoji="1" lang="en-US" altLang="ko-KR" sz="2400" dirty="0">
                <a:sym typeface="Wingdings" pitchFamily="2" charset="2"/>
              </a:rPr>
              <a:t>yarn add prop-types</a:t>
            </a:r>
            <a:r>
              <a:rPr kumimoji="1" lang="ko-KR" altLang="en-US" sz="2400" dirty="0">
                <a:sym typeface="Wingdings" pitchFamily="2" charset="2"/>
              </a:rPr>
              <a:t> 스크립트를 입력하여 설치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상단</a:t>
            </a:r>
            <a:r>
              <a:rPr kumimoji="1" lang="en-US" altLang="ko-KR" sz="2400" dirty="0">
                <a:sym typeface="Wingdings" pitchFamily="2" charset="2"/>
              </a:rPr>
              <a:t>, class </a:t>
            </a:r>
            <a:r>
              <a:rPr kumimoji="1" lang="ko-KR" altLang="en-US" sz="2400" dirty="0">
                <a:sym typeface="Wingdings" pitchFamily="2" charset="2"/>
              </a:rPr>
              <a:t>안에 코드 작성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지정한 타입 이외의 타입은 쓰지않도록 설정해주는 과정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isRequired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그 변수를 필수로 지정하는지에 대한 확인을 해주는 </a:t>
            </a:r>
            <a:r>
              <a:rPr kumimoji="1" lang="ko-KR" altLang="en-US" sz="2400" dirty="0" err="1">
                <a:sym typeface="Wingdings" pitchFamily="2" charset="2"/>
              </a:rPr>
              <a:t>메소드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CCFA98-718A-414E-BCE8-838A546C4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330" y="4800600"/>
            <a:ext cx="5092700" cy="2057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90EAE7-F5AA-0C46-A5EF-D85700ABE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00" y="4394200"/>
            <a:ext cx="37592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44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6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100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컴포넌트는 여러 기능들을 정해진 순서대로 실행한다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라이프사이클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b="1" dirty="0">
                <a:sym typeface="Wingdings" pitchFamily="2" charset="2"/>
              </a:rPr>
              <a:t>Render</a:t>
            </a:r>
            <a:r>
              <a:rPr kumimoji="1" lang="ko-KR" altLang="en-US" sz="2400" b="1" dirty="0" err="1">
                <a:sym typeface="Wingdings" pitchFamily="2" charset="2"/>
              </a:rPr>
              <a:t>할때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컴포넌트를 화면에 띄울 때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아래의 순서를 따름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실습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A8223-1B29-5747-878A-F4EDB33A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5143500"/>
            <a:ext cx="814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74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47C19C-3ECC-2B4B-ABE8-AF6D4E2D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43" y="2850403"/>
            <a:ext cx="8788400" cy="387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8688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다음과 같이 </a:t>
            </a:r>
            <a:r>
              <a:rPr kumimoji="1" lang="en-US" altLang="ko-KR" sz="2400" dirty="0">
                <a:sym typeface="Wingdings" pitchFamily="2" charset="2"/>
              </a:rPr>
              <a:t>App </a:t>
            </a:r>
            <a:r>
              <a:rPr kumimoji="1" lang="ko-KR" altLang="en-US" sz="2400" dirty="0">
                <a:sym typeface="Wingdings" pitchFamily="2" charset="2"/>
              </a:rPr>
              <a:t>컴포넌트에 코드 작성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실행 결과를 콘솔에서 확인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9B055-877A-CA46-A397-93FF2B31D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086" y="1763806"/>
            <a:ext cx="5666914" cy="509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44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b="1" dirty="0">
                <a:sym typeface="Wingdings" pitchFamily="2" charset="2"/>
              </a:rPr>
              <a:t>Update </a:t>
            </a:r>
            <a:r>
              <a:rPr kumimoji="1" lang="ko-KR" altLang="en-US" sz="2400" b="1" dirty="0" err="1">
                <a:sym typeface="Wingdings" pitchFamily="2" charset="2"/>
              </a:rPr>
              <a:t>할때</a:t>
            </a:r>
            <a:r>
              <a:rPr kumimoji="1" lang="ko-KR" altLang="en-US" sz="2400" dirty="0" err="1">
                <a:sym typeface="Wingdings" pitchFamily="2" charset="2"/>
              </a:rPr>
              <a:t>는</a:t>
            </a:r>
            <a:r>
              <a:rPr kumimoji="1" lang="ko-KR" altLang="en-US" sz="2400" dirty="0">
                <a:sym typeface="Wingdings" pitchFamily="2" charset="2"/>
              </a:rPr>
              <a:t> 조금 더 복잡한 과정을 거침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componentWillReceiveProps</a:t>
            </a:r>
            <a:r>
              <a:rPr kumimoji="1" lang="en-US" altLang="ko-KR" sz="2400" dirty="0">
                <a:sym typeface="Wingdings" pitchFamily="2" charset="2"/>
              </a:rPr>
              <a:t>() : </a:t>
            </a:r>
            <a:r>
              <a:rPr kumimoji="1" lang="ko-KR" altLang="en-US" sz="2400" dirty="0">
                <a:sym typeface="Wingdings" pitchFamily="2" charset="2"/>
              </a:rPr>
              <a:t>컴포넌트가 새로운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받음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shouldComponentUpdate</a:t>
            </a:r>
            <a:r>
              <a:rPr kumimoji="1" lang="en-US" altLang="ko-KR" sz="2400" dirty="0">
                <a:sym typeface="Wingdings" pitchFamily="2" charset="2"/>
              </a:rPr>
              <a:t>()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old props</a:t>
            </a:r>
            <a:r>
              <a:rPr kumimoji="1" lang="ko-KR" altLang="en-US" sz="2400" dirty="0">
                <a:sym typeface="Wingdings" pitchFamily="2" charset="2"/>
              </a:rPr>
              <a:t>와 </a:t>
            </a:r>
            <a:r>
              <a:rPr kumimoji="1" lang="en-US" altLang="ko-KR" sz="2400" dirty="0">
                <a:sym typeface="Wingdings" pitchFamily="2" charset="2"/>
              </a:rPr>
              <a:t>new props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비교하고 값이 다를 경우 </a:t>
            </a:r>
            <a:r>
              <a:rPr kumimoji="1" lang="en-US" altLang="ko-KR" sz="2400" dirty="0">
                <a:sym typeface="Wingdings" pitchFamily="2" charset="2"/>
              </a:rPr>
              <a:t>true</a:t>
            </a:r>
            <a:r>
              <a:rPr kumimoji="1" lang="ko-KR" altLang="en-US" sz="2400" dirty="0" err="1">
                <a:sym typeface="Wingdings" pitchFamily="2" charset="2"/>
              </a:rPr>
              <a:t>라고</a:t>
            </a:r>
            <a:r>
              <a:rPr kumimoji="1" lang="ko-KR" altLang="en-US" sz="2400" dirty="0">
                <a:sym typeface="Wingdings" pitchFamily="2" charset="2"/>
              </a:rPr>
              <a:t> 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업데이트가 발생할 것이다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componentWillUpdate</a:t>
            </a:r>
            <a:r>
              <a:rPr kumimoji="1" lang="en-US" altLang="ko-KR" sz="2400" dirty="0">
                <a:sym typeface="Wingdings" pitchFamily="2" charset="2"/>
              </a:rPr>
              <a:t>() : </a:t>
            </a:r>
            <a:r>
              <a:rPr kumimoji="1" lang="ko-KR" altLang="en-US" sz="2400" dirty="0">
                <a:sym typeface="Wingdings" pitchFamily="2" charset="2"/>
              </a:rPr>
              <a:t>컴포넌트 업데이트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그 이후 </a:t>
            </a:r>
            <a:r>
              <a:rPr kumimoji="1" lang="en-US" altLang="ko-KR" sz="2400" dirty="0">
                <a:sym typeface="Wingdings" pitchFamily="2" charset="2"/>
              </a:rPr>
              <a:t>render(), </a:t>
            </a:r>
            <a:r>
              <a:rPr kumimoji="1" lang="en-US" altLang="ko-KR" sz="2400" dirty="0" err="1">
                <a:sym typeface="Wingdings" pitchFamily="2" charset="2"/>
              </a:rPr>
              <a:t>componentDidUpdate</a:t>
            </a:r>
            <a:r>
              <a:rPr kumimoji="1" lang="en-US" altLang="ko-KR" sz="2400" dirty="0">
                <a:sym typeface="Wingdings" pitchFamily="2" charset="2"/>
              </a:rPr>
              <a:t>()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A8223-1B29-5747-878A-F4EDB33A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5143500"/>
            <a:ext cx="814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91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 err="1">
                <a:sym typeface="Wingdings" pitchFamily="2" charset="2"/>
              </a:rPr>
              <a:t>리액트가</a:t>
            </a:r>
            <a:r>
              <a:rPr kumimoji="1" lang="ko-KR" altLang="en-US" sz="2400" dirty="0">
                <a:sym typeface="Wingdings" pitchFamily="2" charset="2"/>
              </a:rPr>
              <a:t> 동작할 때 여러가지 함수들을 실행함 </a:t>
            </a:r>
            <a:r>
              <a:rPr kumimoji="1" lang="ko-KR" altLang="en-US" sz="2400" b="1" dirty="0">
                <a:sym typeface="Wingdings" pitchFamily="2" charset="2"/>
              </a:rPr>
              <a:t>자동으로 순서대로</a:t>
            </a:r>
            <a:endParaRPr kumimoji="1" lang="en-US" altLang="ko-KR" sz="2400" b="1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이를 이해해 두면 좋음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예를 들면 </a:t>
            </a:r>
            <a:r>
              <a:rPr kumimoji="1" lang="en-US" altLang="ko-KR" sz="2400" dirty="0" err="1">
                <a:sym typeface="Wingdings" pitchFamily="2" charset="2"/>
              </a:rPr>
              <a:t>componentWillUpdate</a:t>
            </a:r>
            <a:r>
              <a:rPr kumimoji="1" lang="ko-KR" altLang="en-US" sz="2400" dirty="0">
                <a:sym typeface="Wingdings" pitchFamily="2" charset="2"/>
              </a:rPr>
              <a:t>가 실행될 </a:t>
            </a:r>
            <a:r>
              <a:rPr kumimoji="1" lang="ko-KR" altLang="en-US" sz="2400" dirty="0" err="1">
                <a:sym typeface="Wingdings" pitchFamily="2" charset="2"/>
              </a:rPr>
              <a:t>빙글빙글돌아가는로딩화면을</a:t>
            </a:r>
            <a:r>
              <a:rPr kumimoji="1" lang="ko-KR" altLang="en-US" sz="2400" dirty="0">
                <a:sym typeface="Wingdings" pitchFamily="2" charset="2"/>
              </a:rPr>
              <a:t> 만들 수 있음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A8223-1B29-5747-878A-F4EDB33A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5143500"/>
            <a:ext cx="814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61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88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수업 소개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–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Making Movie Web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hlinkClick r:id="rId3"/>
              </a:rPr>
              <a:t>https://yts.ag</a:t>
            </a:r>
            <a:endParaRPr kumimoji="1" lang="en-US" altLang="ko-KR" dirty="0"/>
          </a:p>
          <a:p>
            <a:r>
              <a:rPr kumimoji="1" lang="ko-KR" altLang="en-US" dirty="0"/>
              <a:t>영화 정보를 보여주는 앱</a:t>
            </a:r>
            <a:endParaRPr kumimoji="1" lang="en-US" altLang="ko-KR" dirty="0"/>
          </a:p>
          <a:p>
            <a:r>
              <a:rPr kumimoji="1" lang="en-US" altLang="ko-KR" dirty="0"/>
              <a:t>API</a:t>
            </a:r>
            <a:r>
              <a:rPr kumimoji="1" lang="ko-KR" altLang="en-US" dirty="0"/>
              <a:t>는 위 코드를 통해서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영화 리스트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별점</a:t>
            </a:r>
            <a:r>
              <a:rPr kumimoji="1" lang="ko-KR" altLang="en-US" dirty="0"/>
              <a:t> 등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Ex) </a:t>
            </a:r>
            <a:r>
              <a:rPr lang="en-US" altLang="ko-KR" dirty="0">
                <a:hlinkClick r:id="rId4"/>
              </a:rPr>
              <a:t>https://yts.am/api/v2/list_movies.json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6721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7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553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는 모든 </a:t>
            </a:r>
            <a:r>
              <a:rPr kumimoji="1" lang="ko-KR" altLang="en-US" sz="2400" dirty="0" err="1">
                <a:sym typeface="Wingdings" pitchFamily="2" charset="2"/>
              </a:rPr>
              <a:t>리액트</a:t>
            </a:r>
            <a:r>
              <a:rPr kumimoji="1" lang="ko-KR" altLang="en-US" sz="2400" dirty="0">
                <a:sym typeface="Wingdings" pitchFamily="2" charset="2"/>
              </a:rPr>
              <a:t> 컴포넌트 안에 있는 오브젝트임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저번 페이지의 </a:t>
            </a:r>
            <a:r>
              <a:rPr kumimoji="1" lang="en-US" altLang="ko-KR" sz="2400" dirty="0">
                <a:sym typeface="Wingdings" pitchFamily="2" charset="2"/>
              </a:rPr>
              <a:t>lifecycle</a:t>
            </a:r>
            <a:r>
              <a:rPr kumimoji="1" lang="ko-KR" altLang="en-US" sz="2400" dirty="0">
                <a:sym typeface="Wingdings" pitchFamily="2" charset="2"/>
              </a:rPr>
              <a:t>에서 각 함수들 </a:t>
            </a:r>
            <a:r>
              <a:rPr kumimoji="1" lang="ko-KR" altLang="en-US" sz="2400" dirty="0" err="1">
                <a:sym typeface="Wingdings" pitchFamily="2" charset="2"/>
              </a:rPr>
              <a:t>처럼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모든 </a:t>
            </a:r>
            <a:r>
              <a:rPr kumimoji="1" lang="ko-KR" altLang="en-US" sz="2400" dirty="0" err="1">
                <a:sym typeface="Wingdings" pitchFamily="2" charset="2"/>
              </a:rPr>
              <a:t>리액트</a:t>
            </a:r>
            <a:r>
              <a:rPr kumimoji="1" lang="ko-KR" altLang="en-US" sz="2400" dirty="0">
                <a:sym typeface="Wingdings" pitchFamily="2" charset="2"/>
              </a:rPr>
              <a:t> 컴포넌트는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가지고 있음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b="1" dirty="0">
                <a:sym typeface="Wingdings" pitchFamily="2" charset="2"/>
              </a:rPr>
              <a:t>규칙</a:t>
            </a:r>
            <a:r>
              <a:rPr kumimoji="1" lang="en-US" altLang="ko-KR" b="1" dirty="0">
                <a:sym typeface="Wingdings" pitchFamily="2" charset="2"/>
              </a:rPr>
              <a:t>: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State</a:t>
            </a:r>
            <a:r>
              <a:rPr kumimoji="1" lang="ko-KR" altLang="en-US" b="1" dirty="0">
                <a:sym typeface="Wingdings" pitchFamily="2" charset="2"/>
              </a:rPr>
              <a:t>가 바뀔 때 마다</a:t>
            </a:r>
            <a:r>
              <a:rPr kumimoji="1" lang="en-US" altLang="ko-KR" b="1" dirty="0">
                <a:sym typeface="Wingdings" pitchFamily="2" charset="2"/>
              </a:rPr>
              <a:t>,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function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render</a:t>
            </a:r>
            <a:r>
              <a:rPr kumimoji="1" lang="ko-KR" altLang="en-US" b="1" dirty="0">
                <a:sym typeface="Wingdings" pitchFamily="2" charset="2"/>
              </a:rPr>
              <a:t>은 다시 실행된다</a:t>
            </a:r>
            <a:r>
              <a:rPr kumimoji="1" lang="en-US" altLang="ko-KR" b="1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73456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C7B24B9-8D26-E248-8673-6C8C4357C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975" y="1133967"/>
            <a:ext cx="4760259" cy="476025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오른쪽과 같이 작성 후 저장 </a:t>
            </a:r>
            <a:r>
              <a:rPr kumimoji="1" lang="ko-KR" altLang="en-US" sz="2400" dirty="0" err="1">
                <a:sym typeface="Wingdings" pitchFamily="2" charset="2"/>
              </a:rPr>
              <a:t>새로고침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화면에 출력되는 것을 볼 수 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의 </a:t>
            </a:r>
            <a:r>
              <a:rPr kumimoji="1" lang="en-US" altLang="ko-KR" sz="2400" dirty="0">
                <a:sym typeface="Wingdings" pitchFamily="2" charset="2"/>
              </a:rPr>
              <a:t>default</a:t>
            </a:r>
            <a:r>
              <a:rPr kumimoji="1" lang="ko-KR" altLang="en-US" sz="2400" dirty="0">
                <a:sym typeface="Wingdings" pitchFamily="2" charset="2"/>
              </a:rPr>
              <a:t>값을 설정하는 과정</a:t>
            </a:r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7539318" y="1957388"/>
            <a:ext cx="3926541" cy="43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DC652D-340A-2647-BC09-8D88BAA40596}"/>
              </a:ext>
            </a:extLst>
          </p:cNvPr>
          <p:cNvSpPr/>
          <p:nvPr/>
        </p:nvSpPr>
        <p:spPr>
          <a:xfrm>
            <a:off x="7846158" y="4527681"/>
            <a:ext cx="3926541" cy="1247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1D88D8-6F58-C34D-A837-48778C47D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26" y="2839570"/>
            <a:ext cx="5235285" cy="566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93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57835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변경하는 방법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컴포넌트가 마운트 되었을 때 마다 </a:t>
            </a:r>
            <a:r>
              <a:rPr kumimoji="1" lang="en-US" altLang="ko-KR" sz="2400" dirty="0">
                <a:sym typeface="Wingdings" pitchFamily="2" charset="2"/>
              </a:rPr>
              <a:t>greeting</a:t>
            </a:r>
            <a:r>
              <a:rPr kumimoji="1" lang="ko-KR" altLang="en-US" sz="2400" dirty="0">
                <a:sym typeface="Wingdings" pitchFamily="2" charset="2"/>
              </a:rPr>
              <a:t>을 변경하는 두 코드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왼쪽처럼 직접적으로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호출하여 변경할 시 </a:t>
            </a:r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이 실행되지 않음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E605DE-A7AF-484E-B07D-91E9DF2AA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62" y="4574282"/>
            <a:ext cx="4660900" cy="1739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DB32B9-D0C2-1C41-9BEF-C905735C7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8602"/>
            <a:ext cx="5597062" cy="6922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D75E13-EA9F-E844-938C-A4BBC491E1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444"/>
          <a:stretch/>
        </p:blipFill>
        <p:spPr>
          <a:xfrm>
            <a:off x="6623048" y="4574282"/>
            <a:ext cx="4336305" cy="1893056"/>
          </a:xfrm>
          <a:prstGeom prst="rect">
            <a:avLst/>
          </a:prstGeom>
        </p:spPr>
      </p:pic>
      <p:sp>
        <p:nvSpPr>
          <p:cNvPr id="7" name="곱하기 6">
            <a:extLst>
              <a:ext uri="{FF2B5EF4-FFF2-40B4-BE49-F238E27FC236}">
                <a16:creationId xmlns:a16="http://schemas.microsoft.com/office/drawing/2014/main" id="{C1FC6967-D2D9-D24F-AD70-C60B37005435}"/>
              </a:ext>
            </a:extLst>
          </p:cNvPr>
          <p:cNvSpPr/>
          <p:nvPr/>
        </p:nvSpPr>
        <p:spPr>
          <a:xfrm>
            <a:off x="2648047" y="3382729"/>
            <a:ext cx="1237129" cy="123712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도넛[D] 7">
            <a:extLst>
              <a:ext uri="{FF2B5EF4-FFF2-40B4-BE49-F238E27FC236}">
                <a16:creationId xmlns:a16="http://schemas.microsoft.com/office/drawing/2014/main" id="{41615CC2-30AC-974B-8F9C-E38DA3E53B19}"/>
              </a:ext>
            </a:extLst>
          </p:cNvPr>
          <p:cNvSpPr/>
          <p:nvPr/>
        </p:nvSpPr>
        <p:spPr>
          <a:xfrm>
            <a:off x="8260041" y="3470134"/>
            <a:ext cx="1062318" cy="1062318"/>
          </a:xfrm>
          <a:prstGeom prst="don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1868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사용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601980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Class </a:t>
            </a:r>
            <a:r>
              <a:rPr kumimoji="1" lang="ko-KR" altLang="en-US" sz="2400" dirty="0">
                <a:sym typeface="Wingdings" pitchFamily="2" charset="2"/>
              </a:rPr>
              <a:t>밖에 선언해 두었던 </a:t>
            </a:r>
            <a:r>
              <a:rPr kumimoji="1" lang="en-US" altLang="ko-KR" sz="2400" dirty="0">
                <a:sym typeface="Wingdings" pitchFamily="2" charset="2"/>
              </a:rPr>
              <a:t>movie list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class </a:t>
            </a:r>
            <a:r>
              <a:rPr kumimoji="1" lang="ko-KR" altLang="en-US" sz="2400" dirty="0">
                <a:sym typeface="Wingdings" pitchFamily="2" charset="2"/>
              </a:rPr>
              <a:t>안으로 집어넣는 작업을 할 것임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Const</a:t>
            </a:r>
            <a:r>
              <a:rPr kumimoji="1" lang="en-US" altLang="ko-KR" sz="2400" dirty="0">
                <a:sym typeface="Wingdings" pitchFamily="2" charset="2"/>
              </a:rPr>
              <a:t> movie…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지우고 안의 내용을 다음과 같이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안에 작성</a:t>
            </a:r>
            <a:r>
              <a:rPr kumimoji="1" lang="en-US" altLang="ko-KR" sz="2400" dirty="0">
                <a:sym typeface="Wingdings" pitchFamily="2" charset="2"/>
              </a:rPr>
              <a:t>(=  : </a:t>
            </a:r>
            <a:r>
              <a:rPr kumimoji="1" lang="ko-KR" altLang="en-US" sz="2400" dirty="0">
                <a:sym typeface="Wingdings" pitchFamily="2" charset="2"/>
              </a:rPr>
              <a:t>로 주의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en-US" altLang="ko-KR" sz="2400" dirty="0">
                <a:sym typeface="Wingdings" pitchFamily="2" charset="2"/>
              </a:rPr>
              <a:t>Movies</a:t>
            </a:r>
            <a:r>
              <a:rPr kumimoji="1" lang="ko-KR" altLang="en-US" sz="2400" dirty="0">
                <a:sym typeface="Wingdings" pitchFamily="2" charset="2"/>
              </a:rPr>
              <a:t>는 정의되지 </a:t>
            </a:r>
            <a:r>
              <a:rPr kumimoji="1" lang="ko-KR" altLang="en-US" sz="2400" dirty="0" err="1">
                <a:sym typeface="Wingdings" pitchFamily="2" charset="2"/>
              </a:rPr>
              <a:t>않았는</a:t>
            </a:r>
            <a:r>
              <a:rPr kumimoji="1" lang="ko-KR" altLang="en-US" sz="2400" dirty="0">
                <a:sym typeface="Wingdings" pitchFamily="2" charset="2"/>
              </a:rPr>
              <a:t> 에러 발생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Movies -&gt; </a:t>
            </a:r>
            <a:r>
              <a:rPr kumimoji="1" lang="en-US" altLang="ko-KR" sz="2400" dirty="0" err="1">
                <a:sym typeface="Wingdings" pitchFamily="2" charset="2"/>
              </a:rPr>
              <a:t>this.state.movies</a:t>
            </a:r>
            <a:r>
              <a:rPr kumimoji="1" lang="ko-KR" altLang="en-US" sz="2400" dirty="0">
                <a:sym typeface="Wingdings" pitchFamily="2" charset="2"/>
              </a:rPr>
              <a:t>로 변경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이전페이지의 </a:t>
            </a:r>
            <a:r>
              <a:rPr kumimoji="1" lang="en-US" altLang="ko-KR" sz="2400" dirty="0">
                <a:sym typeface="Wingdings" pitchFamily="2" charset="2"/>
              </a:rPr>
              <a:t>Greeting</a:t>
            </a:r>
            <a:r>
              <a:rPr kumimoji="1" lang="ko-KR" altLang="en-US" sz="2400" dirty="0">
                <a:sym typeface="Wingdings" pitchFamily="2" charset="2"/>
              </a:rPr>
              <a:t> 삭제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FE61E5-A171-DC4A-BF0D-25EDCC405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603" y="0"/>
            <a:ext cx="5609397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8722DF-CBE3-C448-AE77-CAF5925B1CBF}"/>
              </a:ext>
            </a:extLst>
          </p:cNvPr>
          <p:cNvSpPr/>
          <p:nvPr/>
        </p:nvSpPr>
        <p:spPr>
          <a:xfrm>
            <a:off x="7424030" y="2339788"/>
            <a:ext cx="3926541" cy="347307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3EF839-1CC1-4647-8151-6F2A81350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69" y="4910931"/>
            <a:ext cx="5724664" cy="253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724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D04B9A-2BE2-2C46-83CC-E5E5A52C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338428"/>
            <a:ext cx="6756400" cy="37846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사용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601980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영화 추가시키기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setTimeout</a:t>
            </a:r>
            <a:r>
              <a:rPr kumimoji="1" lang="en-US" altLang="ko-KR" sz="2400" dirty="0">
                <a:sym typeface="Wingdings" pitchFamily="2" charset="2"/>
              </a:rPr>
              <a:t> : ~</a:t>
            </a:r>
            <a:r>
              <a:rPr kumimoji="1" lang="ko-KR" altLang="en-US" sz="2400" dirty="0">
                <a:sym typeface="Wingdings" pitchFamily="2" charset="2"/>
              </a:rPr>
              <a:t>시간 후에 </a:t>
            </a:r>
            <a:r>
              <a:rPr kumimoji="1" lang="en-US" altLang="ko-KR" sz="2400" dirty="0">
                <a:sym typeface="Wingdings" pitchFamily="2" charset="2"/>
              </a:rPr>
              <a:t>~</a:t>
            </a:r>
            <a:r>
              <a:rPr kumimoji="1" lang="ko-KR" altLang="en-US" sz="2400" dirty="0">
                <a:sym typeface="Wingdings" pitchFamily="2" charset="2"/>
              </a:rPr>
              <a:t>작업 실행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setTimeout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en-US" altLang="ko-KR" sz="2400" dirty="0" err="1">
                <a:sym typeface="Wingdings" pitchFamily="2" charset="2"/>
              </a:rPr>
              <a:t>fn</a:t>
            </a:r>
            <a:r>
              <a:rPr kumimoji="1" lang="en-US" altLang="ko-KR" sz="2400" dirty="0">
                <a:sym typeface="Wingdings" pitchFamily="2" charset="2"/>
              </a:rPr>
              <a:t>, time)</a:t>
            </a:r>
          </a:p>
          <a:p>
            <a:r>
              <a:rPr kumimoji="1" lang="en-US" altLang="ko-KR" sz="2400" dirty="0">
                <a:sym typeface="Wingdings" pitchFamily="2" charset="2"/>
              </a:rPr>
              <a:t>Old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en-US" altLang="ko-KR" sz="2400" dirty="0">
                <a:sym typeface="Wingdings" pitchFamily="2" charset="2"/>
              </a:rPr>
              <a:t> VS New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컴포넌트가 </a:t>
            </a:r>
            <a:r>
              <a:rPr kumimoji="1" lang="en-US" altLang="ko-KR" sz="2400" dirty="0">
                <a:sym typeface="Wingdings" pitchFamily="2" charset="2"/>
              </a:rPr>
              <a:t>mount</a:t>
            </a:r>
            <a:r>
              <a:rPr kumimoji="1" lang="ko-KR" altLang="en-US" sz="2400" dirty="0">
                <a:sym typeface="Wingdings" pitchFamily="2" charset="2"/>
              </a:rPr>
              <a:t>된 후에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ko-KR" altLang="en-US" sz="2400" dirty="0">
                <a:sym typeface="Wingdings" pitchFamily="2" charset="2"/>
              </a:rPr>
              <a:t>페이지 로드 </a:t>
            </a:r>
            <a:r>
              <a:rPr kumimoji="1" lang="en-US" altLang="ko-KR" sz="2400" dirty="0">
                <a:sym typeface="Wingdings" pitchFamily="2" charset="2"/>
              </a:rPr>
              <a:t>1</a:t>
            </a:r>
            <a:r>
              <a:rPr kumimoji="1" lang="ko-KR" altLang="en-US" sz="2400" dirty="0">
                <a:sym typeface="Wingdings" pitchFamily="2" charset="2"/>
              </a:rPr>
              <a:t>초 후에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ko-KR" altLang="en-US" sz="2400" dirty="0">
                <a:sym typeface="Wingdings" pitchFamily="2" charset="2"/>
              </a:rPr>
              <a:t>새로운 영화를 보여주는 코드를 작성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…</a:t>
            </a:r>
            <a:r>
              <a:rPr kumimoji="1" lang="en-US" altLang="ko-KR" sz="2400" dirty="0" err="1">
                <a:sym typeface="Wingdings" pitchFamily="2" charset="2"/>
              </a:rPr>
              <a:t>this.state.movies</a:t>
            </a:r>
            <a:r>
              <a:rPr kumimoji="1" lang="en-US" altLang="ko-KR" sz="2400" dirty="0">
                <a:sym typeface="Wingdings" pitchFamily="2" charset="2"/>
              </a:rPr>
              <a:t> :</a:t>
            </a:r>
            <a:r>
              <a:rPr kumimoji="1" lang="ko-KR" altLang="en-US" sz="2400" dirty="0">
                <a:sym typeface="Wingdings" pitchFamily="2" charset="2"/>
              </a:rPr>
              <a:t> 이전 영화 정보들을 가지고 오기</a:t>
            </a:r>
            <a:r>
              <a:rPr kumimoji="1" lang="en-US" altLang="ko-KR" sz="2400" dirty="0">
                <a:sym typeface="Wingdings" pitchFamily="2" charset="2"/>
              </a:rPr>
              <a:t>  </a:t>
            </a:r>
            <a:r>
              <a:rPr kumimoji="1" lang="ko-KR" altLang="en-US" sz="2400" dirty="0">
                <a:sym typeface="Wingdings" pitchFamily="2" charset="2"/>
              </a:rPr>
              <a:t>새 영화와 위치 교환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8722DF-CBE3-C448-AE77-CAF5925B1CBF}"/>
              </a:ext>
            </a:extLst>
          </p:cNvPr>
          <p:cNvSpPr/>
          <p:nvPr/>
        </p:nvSpPr>
        <p:spPr>
          <a:xfrm>
            <a:off x="7034065" y="1825625"/>
            <a:ext cx="3926541" cy="287767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5475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응용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14804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Infinite scroll</a:t>
            </a:r>
          </a:p>
          <a:p>
            <a:r>
              <a:rPr kumimoji="1" lang="ko-KR" altLang="en-US" sz="2400" dirty="0">
                <a:sym typeface="Wingdings" pitchFamily="2" charset="2"/>
              </a:rPr>
              <a:t>스크롤을 내림에 따라 영화가 계속 추가로 로딩되는 것들 </a:t>
            </a:r>
            <a:r>
              <a:rPr kumimoji="1" lang="ko-KR" altLang="en-US" sz="2400" dirty="0" err="1">
                <a:sym typeface="Wingdings" pitchFamily="2" charset="2"/>
              </a:rPr>
              <a:t>만들수있음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Ex) </a:t>
            </a:r>
            <a:r>
              <a:rPr kumimoji="1" lang="en-US" altLang="ko-KR" sz="2400" dirty="0" err="1">
                <a:sym typeface="Wingdings" pitchFamily="2" charset="2"/>
              </a:rPr>
              <a:t>facebook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instagram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046192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Loading States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14804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필요한 데이터가 즉시 존재하는 경우는 많지 않음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 없이 컴포넌트가 로딩을 하고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데이터를 위해 </a:t>
            </a:r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불러서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>
                <a:sym typeface="Wingdings" pitchFamily="2" charset="2"/>
              </a:rPr>
              <a:t>가 데이터를 주면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</a:p>
          <a:p>
            <a:r>
              <a:rPr kumimoji="1" lang="ko-KR" altLang="en-US" sz="2400" dirty="0">
                <a:sym typeface="Wingdings" pitchFamily="2" charset="2"/>
              </a:rPr>
              <a:t>컴포넌트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업데이트하는 방식으로 작업하게 될 것임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호출하는 과정을 </a:t>
            </a:r>
            <a:r>
              <a:rPr kumimoji="1" lang="en-US" altLang="ko-KR" sz="2400" dirty="0" err="1">
                <a:sym typeface="Wingdings" pitchFamily="2" charset="2"/>
              </a:rPr>
              <a:t>setTimeout</a:t>
            </a:r>
            <a:r>
              <a:rPr kumimoji="1" lang="ko-KR" altLang="en-US" sz="2400" dirty="0">
                <a:sym typeface="Wingdings" pitchFamily="2" charset="2"/>
              </a:rPr>
              <a:t>을 통해 유사하게 구현할 것임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90499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Loading States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64328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지우고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ko-KR" altLang="en-US" sz="2400" dirty="0">
                <a:sym typeface="Wingdings" pitchFamily="2" charset="2"/>
              </a:rPr>
              <a:t>영화 정보를 </a:t>
            </a:r>
            <a:r>
              <a:rPr kumimoji="1" lang="en-US" altLang="ko-KR" sz="2400" dirty="0" err="1">
                <a:sym typeface="Wingdings" pitchFamily="2" charset="2"/>
              </a:rPr>
              <a:t>setTimeOut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안으로 집어넣는다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E67D72-CDE7-2D44-92E1-2F4C60085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510" y="0"/>
            <a:ext cx="6239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338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Loading States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64328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이전 페이지처럼 작업 후 실행 시 오류 발생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Map</a:t>
            </a:r>
            <a:r>
              <a:rPr kumimoji="1" lang="ko-KR" altLang="en-US" sz="2400" dirty="0">
                <a:sym typeface="Wingdings" pitchFamily="2" charset="2"/>
              </a:rPr>
              <a:t>을 사용할 수 없다는 에러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이는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에 </a:t>
            </a:r>
            <a:r>
              <a:rPr kumimoji="1" lang="en-US" altLang="ko-KR" sz="2400" dirty="0">
                <a:sym typeface="Wingdings" pitchFamily="2" charset="2"/>
              </a:rPr>
              <a:t>movies</a:t>
            </a:r>
            <a:r>
              <a:rPr kumimoji="1" lang="ko-KR" altLang="en-US" sz="2400" dirty="0">
                <a:sym typeface="Wingdings" pitchFamily="2" charset="2"/>
              </a:rPr>
              <a:t>가 없기 때문에 발생하는 에러임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Loading state</a:t>
            </a:r>
            <a:r>
              <a:rPr kumimoji="1" lang="ko-KR" altLang="en-US" sz="2400" dirty="0">
                <a:sym typeface="Wingdings" pitchFamily="2" charset="2"/>
              </a:rPr>
              <a:t>가 필요하다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5199A5-3FFA-564E-BD87-6BD54B2EB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82" y="470034"/>
            <a:ext cx="6645142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4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2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1254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Loading States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21731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영화 리스트를 작성하는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을 </a:t>
            </a:r>
            <a:r>
              <a:rPr kumimoji="1" lang="ko-KR" altLang="en-US" sz="2400" dirty="0" err="1">
                <a:sym typeface="Wingdings" pitchFamily="2" charset="2"/>
              </a:rPr>
              <a:t>만들것이다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데이터가 없을 때에는 </a:t>
            </a:r>
            <a:r>
              <a:rPr kumimoji="1" lang="en-US" altLang="ko-KR" sz="2400" dirty="0">
                <a:sym typeface="Wingdings" pitchFamily="2" charset="2"/>
              </a:rPr>
              <a:t>loading</a:t>
            </a:r>
            <a:r>
              <a:rPr kumimoji="1" lang="ko-KR" altLang="en-US" sz="2400" dirty="0">
                <a:sym typeface="Wingdings" pitchFamily="2" charset="2"/>
              </a:rPr>
              <a:t>창을 띄우고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ko-KR" altLang="en-US" sz="2400" dirty="0">
                <a:sym typeface="Wingdings" pitchFamily="2" charset="2"/>
              </a:rPr>
              <a:t>있을 때에는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을 실행시켜서 영화 리스트를 출력시키도록 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앞에 </a:t>
            </a:r>
            <a:r>
              <a:rPr kumimoji="1" lang="en-US" altLang="ko-KR" sz="2400" dirty="0">
                <a:sym typeface="Wingdings" pitchFamily="2" charset="2"/>
              </a:rPr>
              <a:t>_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붙이는 이유</a:t>
            </a:r>
            <a:r>
              <a:rPr kumimoji="1" lang="en-US" altLang="ko-KR" sz="2400" dirty="0">
                <a:sym typeface="Wingdings" pitchFamily="2" charset="2"/>
              </a:rPr>
              <a:t>: react</a:t>
            </a:r>
            <a:r>
              <a:rPr kumimoji="1" lang="ko-KR" altLang="en-US" sz="2400" dirty="0">
                <a:sym typeface="Wingdings" pitchFamily="2" charset="2"/>
              </a:rPr>
              <a:t>는 자체 기능과 함수가 많기 때문에 </a:t>
            </a:r>
            <a:r>
              <a:rPr kumimoji="1" lang="ko-KR" altLang="en-US" sz="2400" dirty="0" err="1">
                <a:sym typeface="Wingdings" pitchFamily="2" charset="2"/>
              </a:rPr>
              <a:t>내가만든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과 아닌 것을 구분하기 위함이다</a:t>
            </a:r>
            <a:r>
              <a:rPr kumimoji="1" lang="en-US" altLang="ko-KR" sz="2400">
                <a:sym typeface="Wingdings" pitchFamily="2" charset="2"/>
              </a:rPr>
              <a:t>.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FC9C48-3DEA-4044-BA02-15538AD9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328" y="1502335"/>
            <a:ext cx="6153671" cy="309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203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8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3007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8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893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State(Smart)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Stateless(Dumb)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971504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가 없이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>
                <a:sym typeface="Wingdings" pitchFamily="2" charset="2"/>
              </a:rPr>
              <a:t>만 있을 때에는 </a:t>
            </a:r>
            <a:r>
              <a:rPr kumimoji="1" lang="en-US" altLang="ko-KR" sz="2400" dirty="0">
                <a:sym typeface="Wingdings" pitchFamily="2" charset="2"/>
              </a:rPr>
              <a:t>Class Component</a:t>
            </a:r>
            <a:r>
              <a:rPr kumimoji="1" lang="ko-KR" altLang="en-US" sz="2400" dirty="0">
                <a:sym typeface="Wingdings" pitchFamily="2" charset="2"/>
              </a:rPr>
              <a:t>대신에 </a:t>
            </a:r>
            <a:r>
              <a:rPr kumimoji="1" lang="en-US" altLang="ko-KR" sz="2400" dirty="0">
                <a:sym typeface="Wingdings" pitchFamily="2" charset="2"/>
              </a:rPr>
              <a:t>(App</a:t>
            </a:r>
            <a:r>
              <a:rPr kumimoji="1" lang="ko-KR" altLang="en-US" sz="2400" dirty="0">
                <a:sym typeface="Wingdings" pitchFamily="2" charset="2"/>
              </a:rPr>
              <a:t>컴포넌트같은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functional Component</a:t>
            </a:r>
            <a:r>
              <a:rPr kumimoji="1" lang="ko-KR" altLang="en-US" sz="2400" dirty="0">
                <a:sym typeface="Wingdings" pitchFamily="2" charset="2"/>
              </a:rPr>
              <a:t>로 바꿀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Stateless functional Component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Movie.js</a:t>
            </a:r>
            <a:r>
              <a:rPr kumimoji="1" lang="ko-KR" altLang="en-US" sz="2400" dirty="0">
                <a:sym typeface="Wingdings" pitchFamily="2" charset="2"/>
              </a:rPr>
              <a:t>의 파일을 </a:t>
            </a:r>
            <a:r>
              <a:rPr kumimoji="1" lang="en-US" altLang="ko-KR" sz="2400" dirty="0">
                <a:sym typeface="Wingdings" pitchFamily="2" charset="2"/>
              </a:rPr>
              <a:t>Stateless functional Component</a:t>
            </a:r>
            <a:r>
              <a:rPr kumimoji="1" lang="ko-KR" altLang="en-US" sz="2400" dirty="0">
                <a:sym typeface="Wingdings" pitchFamily="2" charset="2"/>
              </a:rPr>
              <a:t>로 교체할 수 있다</a:t>
            </a:r>
            <a:r>
              <a:rPr kumimoji="1" lang="en-US" altLang="ko-KR" sz="2400" dirty="0">
                <a:sym typeface="Wingdings" pitchFamily="2" charset="2"/>
              </a:rPr>
              <a:t>.(State</a:t>
            </a:r>
            <a:r>
              <a:rPr kumimoji="1" lang="ko-KR" altLang="en-US" sz="2400" dirty="0">
                <a:sym typeface="Wingdings" pitchFamily="2" charset="2"/>
              </a:rPr>
              <a:t>가 없기 때문에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Render function,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 err="1">
                <a:sym typeface="Wingdings" pitchFamily="2" charset="2"/>
              </a:rPr>
              <a:t>DidMount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WillMount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필요없이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Return</a:t>
            </a:r>
            <a:r>
              <a:rPr kumimoji="1" lang="ko-KR" altLang="en-US" sz="2400" dirty="0">
                <a:sym typeface="Wingdings" pitchFamily="2" charset="2"/>
              </a:rPr>
              <a:t>만 필요한 경우에 </a:t>
            </a:r>
            <a:r>
              <a:rPr kumimoji="1" lang="ko-KR" altLang="en-US" sz="2400" dirty="0" err="1">
                <a:sym typeface="Wingdings" pitchFamily="2" charset="2"/>
              </a:rPr>
              <a:t>사욯할</a:t>
            </a:r>
            <a:r>
              <a:rPr kumimoji="1" lang="ko-KR" altLang="en-US" sz="2400" dirty="0">
                <a:sym typeface="Wingdings" pitchFamily="2" charset="2"/>
              </a:rPr>
              <a:t>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3466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8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893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State(Smart)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Stateless(Dumb)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545BFEF-CF80-1341-BEED-6654BCED9BA0}"/>
              </a:ext>
            </a:extLst>
          </p:cNvPr>
          <p:cNvCxnSpPr/>
          <p:nvPr/>
        </p:nvCxnSpPr>
        <p:spPr>
          <a:xfrm>
            <a:off x="6212541" y="3509682"/>
            <a:ext cx="658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145E54C-FC3A-854D-9238-DCCAA2851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27" y="2233332"/>
            <a:ext cx="4610100" cy="2552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CD3F2-4853-824C-B455-E30EB5C52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333" y="2595282"/>
            <a:ext cx="4127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51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8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893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State(Smart)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Stateless(Dumb)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C19E5C-ADC1-F34B-9C99-1AA0C98AC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823618"/>
            <a:ext cx="5346700" cy="368300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545BFEF-CF80-1341-BEED-6654BCED9BA0}"/>
              </a:ext>
            </a:extLst>
          </p:cNvPr>
          <p:cNvCxnSpPr/>
          <p:nvPr/>
        </p:nvCxnSpPr>
        <p:spPr>
          <a:xfrm>
            <a:off x="6212541" y="3509682"/>
            <a:ext cx="658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9B20D71-C8E2-C440-BE4D-8CE1C556F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689" y="2007768"/>
            <a:ext cx="4572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290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9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7729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971504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AJAX : Asynchronous </a:t>
            </a:r>
            <a:r>
              <a:rPr kumimoji="1" lang="en-US" altLang="ko-KR" sz="2400" dirty="0" err="1">
                <a:sym typeface="Wingdings" pitchFamily="2" charset="2"/>
              </a:rPr>
              <a:t>Javascript</a:t>
            </a:r>
            <a:r>
              <a:rPr kumimoji="1" lang="en-US" altLang="ko-KR" sz="2400" dirty="0">
                <a:sym typeface="Wingdings" pitchFamily="2" charset="2"/>
              </a:rPr>
              <a:t> and XML</a:t>
            </a:r>
            <a:r>
              <a:rPr kumimoji="1" lang="ko-KR" altLang="en-US" sz="2400" dirty="0">
                <a:sym typeface="Wingdings" pitchFamily="2" charset="2"/>
              </a:rPr>
              <a:t>의 약자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Url</a:t>
            </a:r>
            <a:r>
              <a:rPr kumimoji="1" lang="ko-KR" altLang="en-US" sz="2400" dirty="0">
                <a:sym typeface="Wingdings" pitchFamily="2" charset="2"/>
              </a:rPr>
              <a:t>을 비동기적으로 불러올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요즘은 </a:t>
            </a:r>
            <a:r>
              <a:rPr kumimoji="1" lang="en-US" altLang="ko-KR" sz="2400" dirty="0">
                <a:sym typeface="Wingdings" pitchFamily="2" charset="2"/>
              </a:rPr>
              <a:t>XML</a:t>
            </a:r>
            <a:r>
              <a:rPr kumimoji="1" lang="ko-KR" altLang="en-US" sz="2400" dirty="0">
                <a:sym typeface="Wingdings" pitchFamily="2" charset="2"/>
              </a:rPr>
              <a:t>은 크게 신경 쓰지 않음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요새는 </a:t>
            </a:r>
            <a:r>
              <a:rPr kumimoji="1" lang="en-US" altLang="ko-KR" sz="2400" dirty="0">
                <a:sym typeface="Wingdings" pitchFamily="2" charset="2"/>
              </a:rPr>
              <a:t>JSON</a:t>
            </a:r>
          </a:p>
          <a:p>
            <a:pPr marL="0" indent="0">
              <a:buNone/>
            </a:pPr>
            <a:r>
              <a:rPr kumimoji="1" lang="en-US" altLang="ko-KR" sz="2400" dirty="0">
                <a:sym typeface="Wingdings" pitchFamily="2" charset="2"/>
              </a:rPr>
              <a:t>JSON : </a:t>
            </a:r>
            <a:r>
              <a:rPr kumimoji="1" lang="en-US" altLang="ko-KR" sz="2400" dirty="0" err="1">
                <a:sym typeface="Wingdings" pitchFamily="2" charset="2"/>
              </a:rPr>
              <a:t>Javascript</a:t>
            </a:r>
            <a:r>
              <a:rPr kumimoji="1" lang="en-US" altLang="ko-KR" sz="2400" dirty="0">
                <a:sym typeface="Wingdings" pitchFamily="2" charset="2"/>
              </a:rPr>
              <a:t> Object Notation</a:t>
            </a:r>
          </a:p>
          <a:p>
            <a:pPr marL="0" indent="0">
              <a:buNone/>
            </a:pPr>
            <a:r>
              <a:rPr kumimoji="1" lang="ko-KR" altLang="en-US" sz="2400" dirty="0">
                <a:sym typeface="Wingdings" pitchFamily="2" charset="2"/>
              </a:rPr>
              <a:t>오브젝트를 </a:t>
            </a:r>
            <a:r>
              <a:rPr kumimoji="1" lang="ko-KR" altLang="en-US" sz="2400" dirty="0" err="1">
                <a:sym typeface="Wingdings" pitchFamily="2" charset="2"/>
              </a:rPr>
              <a:t>자바스크리브로</a:t>
            </a:r>
            <a:r>
              <a:rPr kumimoji="1" lang="ko-KR" altLang="en-US" sz="2400" dirty="0">
                <a:sym typeface="Wingdings" pitchFamily="2" charset="2"/>
              </a:rPr>
              <a:t> 작성하는 기법</a:t>
            </a:r>
            <a:endParaRPr kumimoji="1" lang="en-US" altLang="ko-KR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ko-KR" sz="2400" dirty="0">
                <a:sym typeface="Wingdings" pitchFamily="2" charset="2"/>
              </a:rPr>
              <a:t>AJAX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리액트에</a:t>
            </a:r>
            <a:r>
              <a:rPr kumimoji="1" lang="ko-KR" altLang="en-US" sz="2400" dirty="0">
                <a:sym typeface="Wingdings" pitchFamily="2" charset="2"/>
              </a:rPr>
              <a:t> 적용하는 방법에 대해 알아볼 것 </a:t>
            </a:r>
            <a:r>
              <a:rPr kumimoji="1" lang="en-US" altLang="ko-KR" sz="2400" dirty="0">
                <a:sym typeface="Wingdings" pitchFamily="2" charset="2"/>
              </a:rPr>
              <a:t>-FETCH</a:t>
            </a:r>
          </a:p>
        </p:txBody>
      </p:sp>
    </p:spTree>
    <p:extLst>
      <p:ext uri="{BB962C8B-B14F-4D97-AF65-F5344CB8AC3E}">
        <p14:creationId xmlns:p14="http://schemas.microsoft.com/office/powerpoint/2010/main" val="27174065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053801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Fetch request</a:t>
            </a:r>
            <a:r>
              <a:rPr kumimoji="1" lang="ko-KR" altLang="en-US" sz="2400" dirty="0">
                <a:sym typeface="Wingdings" pitchFamily="2" charset="2"/>
              </a:rPr>
              <a:t>로 </a:t>
            </a:r>
            <a:r>
              <a:rPr kumimoji="1" lang="en-US" altLang="ko-KR" sz="2400" dirty="0" err="1">
                <a:sym typeface="Wingdings" pitchFamily="2" charset="2"/>
              </a:rPr>
              <a:t>url</a:t>
            </a:r>
            <a:r>
              <a:rPr kumimoji="1" lang="ko-KR" altLang="en-US" sz="2400" dirty="0">
                <a:sym typeface="Wingdings" pitchFamily="2" charset="2"/>
              </a:rPr>
              <a:t>을 요청하기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많은 방법이 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 클론 코딩에서 사용할 것은 </a:t>
            </a:r>
            <a:r>
              <a:rPr kumimoji="1" lang="en-US" altLang="ko-KR" sz="2400" dirty="0">
                <a:sym typeface="Wingdings" pitchFamily="2" charset="2"/>
              </a:rPr>
              <a:t>GET</a:t>
            </a:r>
          </a:p>
          <a:p>
            <a:r>
              <a:rPr kumimoji="1" lang="en-US" altLang="ko-KR" sz="2400" dirty="0">
                <a:sym typeface="Wingdings" pitchFamily="2" charset="2"/>
              </a:rPr>
              <a:t>Fetch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이용해서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url</a:t>
            </a:r>
            <a:r>
              <a:rPr kumimoji="1" lang="ko-KR" altLang="en-US" sz="2400" dirty="0">
                <a:sym typeface="Wingdings" pitchFamily="2" charset="2"/>
              </a:rPr>
              <a:t>에서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무엇가를</a:t>
            </a:r>
            <a:r>
              <a:rPr kumimoji="1" lang="en-US" altLang="ko-KR" sz="2400" dirty="0">
                <a:sym typeface="Wingdings" pitchFamily="2" charset="2"/>
              </a:rPr>
              <a:t> GET</a:t>
            </a:r>
            <a:r>
              <a:rPr kumimoji="1" lang="ko-KR" altLang="en-US" sz="2400" dirty="0">
                <a:sym typeface="Wingdings" pitchFamily="2" charset="2"/>
              </a:rPr>
              <a:t>해오는 </a:t>
            </a:r>
            <a:r>
              <a:rPr kumimoji="1" lang="ko-KR" altLang="en-US" sz="2400" dirty="0" err="1">
                <a:sym typeface="Wingdings" pitchFamily="2" charset="2"/>
              </a:rPr>
              <a:t>작업임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  <a:hlinkClick r:id="rId3"/>
              </a:rPr>
              <a:t>https://yts.am/api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에서 파일을 가져올 것 </a:t>
            </a:r>
            <a:r>
              <a:rPr kumimoji="1" lang="en-US" altLang="ko-KR" sz="2400" dirty="0">
                <a:sym typeface="Wingdings" pitchFamily="2" charset="2"/>
              </a:rPr>
              <a:t>–</a:t>
            </a:r>
            <a:r>
              <a:rPr kumimoji="1" lang="ko-KR" altLang="en-US" sz="2400" dirty="0">
                <a:sym typeface="Wingdings" pitchFamily="2" charset="2"/>
              </a:rPr>
              <a:t> 여러 기준으로 정렬할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5EE066-E860-7F44-9D97-6C90B554A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69624"/>
            <a:ext cx="12192000" cy="24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091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1C889A-48F4-EF45-A610-37A6D3D23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467" y="1338428"/>
            <a:ext cx="7548282" cy="471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831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03816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우리가 임의로 넣은 파일을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아까 띄웠던 파일에서 긁어와서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화면에 띄워야 할 것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진짜 </a:t>
            </a:r>
            <a:r>
              <a:rPr kumimoji="1" lang="en-US" altLang="ko-KR" sz="2400" dirty="0">
                <a:sym typeface="Wingdings" pitchFamily="2" charset="2"/>
              </a:rPr>
              <a:t>DB</a:t>
            </a:r>
            <a:r>
              <a:rPr kumimoji="1" lang="ko-KR" altLang="en-US" sz="2400" dirty="0">
                <a:sym typeface="Wingdings" pitchFamily="2" charset="2"/>
              </a:rPr>
              <a:t>파일로 교체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componentDidMount</a:t>
            </a:r>
            <a:r>
              <a:rPr kumimoji="1" lang="ko-KR" altLang="en-US" sz="2400" dirty="0">
                <a:sym typeface="Wingdings" pitchFamily="2" charset="2"/>
              </a:rPr>
              <a:t>에서 영화정보들을 불러올것이다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13A18-816A-C74B-BC3C-ECEF54D22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96" y="1223683"/>
            <a:ext cx="7342278" cy="48419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D5591A3-533E-4444-9CF4-FD4CBE4B1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27" y="5257797"/>
            <a:ext cx="50165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8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우리가 사용하는 코드는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이걸 자바스크립트로 바꾸어 주는 툴이 필요하다</a:t>
            </a:r>
            <a:r>
              <a:rPr kumimoji="1" lang="en-US" altLang="ko-KR" dirty="0"/>
              <a:t>.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r>
              <a:rPr kumimoji="1" lang="ko-KR" altLang="en-US" dirty="0" err="1"/>
              <a:t>트랜스파일러라고</a:t>
            </a:r>
            <a:r>
              <a:rPr kumimoji="1" lang="ko-KR" altLang="en-US" dirty="0"/>
              <a:t> 불린다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트랜스포머라고도 한다</a:t>
            </a:r>
            <a:r>
              <a:rPr kumimoji="1" lang="en-US" altLang="ko-KR" dirty="0"/>
              <a:t>.)</a:t>
            </a:r>
          </a:p>
          <a:p>
            <a:r>
              <a:rPr kumimoji="1" lang="en-US" altLang="ko-KR" dirty="0"/>
              <a:t>“Webpack”</a:t>
            </a:r>
            <a:r>
              <a:rPr kumimoji="1" lang="ko-KR" altLang="en-US" dirty="0"/>
              <a:t>이라고 하는 모듈 </a:t>
            </a:r>
            <a:r>
              <a:rPr kumimoji="1" lang="ko-KR" altLang="en-US" dirty="0" err="1"/>
              <a:t>번들러를</a:t>
            </a:r>
            <a:r>
              <a:rPr kumimoji="1" lang="ko-KR" altLang="en-US" dirty="0"/>
              <a:t> 사용할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이것은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코드를 브라우저가 이해할 수 있는 코드로 변경시켜주는 역할을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>
                <a:hlinkClick r:id="rId3"/>
              </a:rPr>
              <a:t>http://webpack.github.io</a:t>
            </a:r>
            <a:endParaRPr kumimoji="1" lang="en-US" altLang="ko-KR" dirty="0"/>
          </a:p>
          <a:p>
            <a:r>
              <a:rPr kumimoji="1" lang="ko-KR" altLang="en-US" dirty="0"/>
              <a:t>복잡하고 </a:t>
            </a:r>
            <a:r>
              <a:rPr kumimoji="1" lang="ko-KR" altLang="en-US" dirty="0" err="1"/>
              <a:t>어렵다ㅠㅠ</a:t>
            </a:r>
            <a:r>
              <a:rPr kumimoji="1" lang="ko-KR" altLang="en-US" dirty="0"/>
              <a:t> 하지만 이해해 두면 굉장히 유용하다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</a:t>
            </a:r>
            <a:r>
              <a:rPr kumimoji="1" lang="en-US" altLang="ko-KR" dirty="0"/>
              <a:t>Parcel</a:t>
            </a:r>
            <a:r>
              <a:rPr kumimoji="1" lang="ko-KR" altLang="en-US" dirty="0"/>
              <a:t>을 사용할 수 도 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537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018838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우리가 임의로 넣은 파일을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아까 띄웠던 파일에서 긁어와서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화면에 띄워야 할 것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진짜 </a:t>
            </a:r>
            <a:r>
              <a:rPr kumimoji="1" lang="en-US" altLang="ko-KR" sz="2400" dirty="0">
                <a:sym typeface="Wingdings" pitchFamily="2" charset="2"/>
              </a:rPr>
              <a:t>DB</a:t>
            </a:r>
            <a:r>
              <a:rPr kumimoji="1" lang="ko-KR" altLang="en-US" sz="2400" dirty="0">
                <a:sym typeface="Wingdings" pitchFamily="2" charset="2"/>
              </a:rPr>
              <a:t>파일로 교체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componentDidMount</a:t>
            </a:r>
            <a:r>
              <a:rPr kumimoji="1" lang="ko-KR" altLang="en-US" sz="2400" dirty="0">
                <a:sym typeface="Wingdings" pitchFamily="2" charset="2"/>
              </a:rPr>
              <a:t>에서 영화정보들을 불러올것이다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860A4E-8618-FD46-8B8E-255337B93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292" y="4495800"/>
            <a:ext cx="6426200" cy="23622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CC407D2-8655-1342-B934-72BF6DB9E65C}"/>
              </a:ext>
            </a:extLst>
          </p:cNvPr>
          <p:cNvSpPr/>
          <p:nvPr/>
        </p:nvSpPr>
        <p:spPr>
          <a:xfrm>
            <a:off x="2891118" y="5939257"/>
            <a:ext cx="6078070" cy="78427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86771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018838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2400" dirty="0">
                <a:sym typeface="Wingdings" pitchFamily="2" charset="2"/>
              </a:rPr>
              <a:t>웹브라우저의 네트워크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요소검사로</a:t>
            </a:r>
            <a:r>
              <a:rPr kumimoji="1" lang="ko-KR" altLang="en-US" sz="2400" dirty="0">
                <a:sym typeface="Wingdings" pitchFamily="2" charset="2"/>
              </a:rPr>
              <a:t> 이동</a:t>
            </a:r>
            <a:endParaRPr kumimoji="1" lang="en-US" altLang="ko-KR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ko-KR" sz="2400" dirty="0" err="1">
                <a:sym typeface="Wingdings" pitchFamily="2" charset="2"/>
              </a:rPr>
              <a:t>List_movies.json?sort_by</a:t>
            </a:r>
            <a:r>
              <a:rPr kumimoji="1" lang="en-US" altLang="ko-KR" sz="2400" dirty="0">
                <a:sym typeface="Wingdings" pitchFamily="2" charset="2"/>
              </a:rPr>
              <a:t>=rating</a:t>
            </a:r>
          </a:p>
          <a:p>
            <a:pPr marL="0" indent="0">
              <a:buNone/>
            </a:pPr>
            <a:r>
              <a:rPr kumimoji="1" lang="ko-KR" altLang="en-US" sz="2400" dirty="0" err="1">
                <a:sym typeface="Wingdings" pitchFamily="2" charset="2"/>
              </a:rPr>
              <a:t>불러와지고있는것을</a:t>
            </a:r>
            <a:r>
              <a:rPr kumimoji="1" lang="ko-KR" altLang="en-US" sz="2400" dirty="0">
                <a:sym typeface="Wingdings" pitchFamily="2" charset="2"/>
              </a:rPr>
              <a:t> 확인할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endParaRPr kumimoji="1" lang="en-US" altLang="ko-KR" sz="2400" dirty="0">
              <a:sym typeface="Wingdings" pitchFamily="2" charset="2"/>
            </a:endParaRPr>
          </a:p>
          <a:p>
            <a:pPr marL="0" indent="0">
              <a:buNone/>
            </a:pP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B95EB9-7013-9A43-B03F-A18568B76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2333"/>
            <a:ext cx="12192000" cy="601133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70642E9-DB3F-CF4F-8EF4-3EE1FC8C0180}"/>
              </a:ext>
            </a:extLst>
          </p:cNvPr>
          <p:cNvSpPr/>
          <p:nvPr/>
        </p:nvSpPr>
        <p:spPr>
          <a:xfrm>
            <a:off x="4020670" y="5186221"/>
            <a:ext cx="7664823" cy="3808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79128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69EA06A-4FA5-3148-AAFF-76063AF13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66" y="5689600"/>
            <a:ext cx="11506200" cy="11684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018838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Fetch</a:t>
            </a:r>
            <a:r>
              <a:rPr kumimoji="1" lang="ko-KR" altLang="en-US" sz="2400" dirty="0">
                <a:sym typeface="Wingdings" pitchFamily="2" charset="2"/>
              </a:rPr>
              <a:t>구문을 콘솔에 띄워보면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</a:p>
          <a:p>
            <a:r>
              <a:rPr kumimoji="1" lang="en-US" altLang="ko-KR" sz="2400" dirty="0">
                <a:sym typeface="Wingdings" pitchFamily="2" charset="2"/>
              </a:rPr>
              <a:t>Promise </a:t>
            </a:r>
            <a:r>
              <a:rPr kumimoji="1" lang="ko-KR" altLang="en-US" sz="2400" dirty="0">
                <a:sym typeface="Wingdings" pitchFamily="2" charset="2"/>
              </a:rPr>
              <a:t>는 </a:t>
            </a:r>
            <a:r>
              <a:rPr kumimoji="1" lang="en-US" altLang="ko-KR" sz="2400" dirty="0">
                <a:sym typeface="Wingdings" pitchFamily="2" charset="2"/>
              </a:rPr>
              <a:t>Part 10</a:t>
            </a:r>
            <a:r>
              <a:rPr kumimoji="1" lang="ko-KR" altLang="en-US" sz="2400" dirty="0">
                <a:sym typeface="Wingdings" pitchFamily="2" charset="2"/>
              </a:rPr>
              <a:t>에서 다룬다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C407D2-8655-1342-B934-72BF6DB9E65C}"/>
              </a:ext>
            </a:extLst>
          </p:cNvPr>
          <p:cNvSpPr/>
          <p:nvPr/>
        </p:nvSpPr>
        <p:spPr>
          <a:xfrm>
            <a:off x="869126" y="5890938"/>
            <a:ext cx="6983956" cy="78427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3965C4-8594-0545-9864-D9C901789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666" y="318431"/>
            <a:ext cx="5105400" cy="52705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81EC416-6170-5346-A58E-2A05E523576F}"/>
              </a:ext>
            </a:extLst>
          </p:cNvPr>
          <p:cNvSpPr/>
          <p:nvPr/>
        </p:nvSpPr>
        <p:spPr>
          <a:xfrm>
            <a:off x="6463553" y="1338428"/>
            <a:ext cx="1779494" cy="3349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2255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018838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이전에는 </a:t>
            </a:r>
            <a:r>
              <a:rPr kumimoji="1" lang="en-US" altLang="ko-KR" sz="2400" dirty="0" err="1">
                <a:sym typeface="Wingdings" pitchFamily="2" charset="2"/>
              </a:rPr>
              <a:t>Url</a:t>
            </a:r>
            <a:r>
              <a:rPr kumimoji="1" lang="ko-KR" altLang="en-US" sz="2400" dirty="0">
                <a:sym typeface="Wingdings" pitchFamily="2" charset="2"/>
              </a:rPr>
              <a:t> 창에서 데이터들을 </a:t>
            </a:r>
            <a:r>
              <a:rPr kumimoji="1" lang="ko-KR" altLang="en-US" sz="2400" dirty="0" err="1">
                <a:sym typeface="Wingdings" pitchFamily="2" charset="2"/>
              </a:rPr>
              <a:t>들고왔다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방법은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뭔가를 불러올 때 마다 화면을 </a:t>
            </a:r>
            <a:r>
              <a:rPr kumimoji="1" lang="ko-KR" altLang="en-US" sz="2400" dirty="0" err="1">
                <a:sym typeface="Wingdings" pitchFamily="2" charset="2"/>
              </a:rPr>
              <a:t>새로고침해야한다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AJAX</a:t>
            </a:r>
            <a:r>
              <a:rPr kumimoji="1" lang="ko-KR" altLang="en-US" sz="2400" dirty="0">
                <a:sym typeface="Wingdings" pitchFamily="2" charset="2"/>
              </a:rPr>
              <a:t>는 로딩을 하면서 </a:t>
            </a:r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불러와서 화면에 띄워준다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720177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342456" y="3013501"/>
              <a:ext cx="22341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10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17626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399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10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Promise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018838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이전에는 </a:t>
            </a:r>
            <a:r>
              <a:rPr kumimoji="1" lang="en-US" altLang="ko-KR" sz="2400" dirty="0" err="1">
                <a:sym typeface="Wingdings" pitchFamily="2" charset="2"/>
              </a:rPr>
              <a:t>Url</a:t>
            </a:r>
            <a:r>
              <a:rPr kumimoji="1" lang="ko-KR" altLang="en-US" sz="2400" dirty="0">
                <a:sym typeface="Wingdings" pitchFamily="2" charset="2"/>
              </a:rPr>
              <a:t> 창에서 데이터들을 </a:t>
            </a:r>
            <a:r>
              <a:rPr kumimoji="1" lang="ko-KR" altLang="en-US" sz="2400" dirty="0" err="1">
                <a:sym typeface="Wingdings" pitchFamily="2" charset="2"/>
              </a:rPr>
              <a:t>들고왔다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방법은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뭔가를 불러올 때 마다 화면을 </a:t>
            </a:r>
            <a:r>
              <a:rPr kumimoji="1" lang="ko-KR" altLang="en-US" sz="2400" dirty="0" err="1">
                <a:sym typeface="Wingdings" pitchFamily="2" charset="2"/>
              </a:rPr>
              <a:t>새로고침해야한다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AJAX</a:t>
            </a:r>
            <a:r>
              <a:rPr kumimoji="1" lang="ko-KR" altLang="en-US" sz="2400" dirty="0">
                <a:sym typeface="Wingdings" pitchFamily="2" charset="2"/>
              </a:rPr>
              <a:t>는 로딩을 하면서 </a:t>
            </a:r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불러와서 화면에 띄워준다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623062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D2E3D95D-B411-44E8-B086-2D029D337C14}"/>
              </a:ext>
            </a:extLst>
          </p:cNvPr>
          <p:cNvGrpSpPr/>
          <p:nvPr/>
        </p:nvGrpSpPr>
        <p:grpSpPr>
          <a:xfrm>
            <a:off x="2905340" y="2303187"/>
            <a:ext cx="6375502" cy="3836956"/>
            <a:chOff x="1835696" y="2058492"/>
            <a:chExt cx="5544614" cy="3336904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DFFFFEAA-C5EB-4276-A23C-BCCEDAED45A0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39551" y="954637"/>
              <a:ext cx="3336904" cy="5544614"/>
            </a:xfrm>
            <a:custGeom>
              <a:avLst/>
              <a:gdLst>
                <a:gd name="T0" fmla="*/ 871 w 1381"/>
                <a:gd name="T1" fmla="*/ 59 h 2286"/>
                <a:gd name="T2" fmla="*/ 627 w 1381"/>
                <a:gd name="T3" fmla="*/ 497 h 2286"/>
                <a:gd name="T4" fmla="*/ 443 w 1381"/>
                <a:gd name="T5" fmla="*/ 631 h 2286"/>
                <a:gd name="T6" fmla="*/ 272 w 1381"/>
                <a:gd name="T7" fmla="*/ 637 h 2286"/>
                <a:gd name="T8" fmla="*/ 54 w 1381"/>
                <a:gd name="T9" fmla="*/ 1050 h 2286"/>
                <a:gd name="T10" fmla="*/ 467 w 1381"/>
                <a:gd name="T11" fmla="*/ 1269 h 2286"/>
                <a:gd name="T12" fmla="*/ 521 w 1381"/>
                <a:gd name="T13" fmla="*/ 1246 h 2286"/>
                <a:gd name="T14" fmla="*/ 520 w 1381"/>
                <a:gd name="T15" fmla="*/ 1248 h 2286"/>
                <a:gd name="T16" fmla="*/ 688 w 1381"/>
                <a:gd name="T17" fmla="*/ 1347 h 2286"/>
                <a:gd name="T18" fmla="*/ 691 w 1381"/>
                <a:gd name="T19" fmla="*/ 1423 h 2286"/>
                <a:gd name="T20" fmla="*/ 691 w 1381"/>
                <a:gd name="T21" fmla="*/ 1423 h 2286"/>
                <a:gd name="T22" fmla="*/ 528 w 1381"/>
                <a:gd name="T23" fmla="*/ 1590 h 2286"/>
                <a:gd name="T24" fmla="*/ 442 w 1381"/>
                <a:gd name="T25" fmla="*/ 1599 h 2286"/>
                <a:gd name="T26" fmla="*/ 299 w 1381"/>
                <a:gd name="T27" fmla="*/ 1868 h 2286"/>
                <a:gd name="T28" fmla="*/ 568 w 1381"/>
                <a:gd name="T29" fmla="*/ 2010 h 2286"/>
                <a:gd name="T30" fmla="*/ 586 w 1381"/>
                <a:gd name="T31" fmla="*/ 2003 h 2286"/>
                <a:gd name="T32" fmla="*/ 698 w 1381"/>
                <a:gd name="T33" fmla="*/ 2101 h 2286"/>
                <a:gd name="T34" fmla="*/ 698 w 1381"/>
                <a:gd name="T35" fmla="*/ 2101 h 2286"/>
                <a:gd name="T36" fmla="*/ 762 w 1381"/>
                <a:gd name="T37" fmla="*/ 2225 h 2286"/>
                <a:gd name="T38" fmla="*/ 1008 w 1381"/>
                <a:gd name="T39" fmla="*/ 2199 h 2286"/>
                <a:gd name="T40" fmla="*/ 982 w 1381"/>
                <a:gd name="T41" fmla="*/ 1953 h 2286"/>
                <a:gd name="T42" fmla="*/ 844 w 1381"/>
                <a:gd name="T43" fmla="*/ 1917 h 2286"/>
                <a:gd name="T44" fmla="*/ 844 w 1381"/>
                <a:gd name="T45" fmla="*/ 1917 h 2286"/>
                <a:gd name="T46" fmla="*/ 723 w 1381"/>
                <a:gd name="T47" fmla="*/ 1810 h 2286"/>
                <a:gd name="T48" fmla="*/ 723 w 1381"/>
                <a:gd name="T49" fmla="*/ 1810 h 2286"/>
                <a:gd name="T50" fmla="*/ 722 w 1381"/>
                <a:gd name="T51" fmla="*/ 1785 h 2286"/>
                <a:gd name="T52" fmla="*/ 905 w 1381"/>
                <a:gd name="T53" fmla="*/ 1666 h 2286"/>
                <a:gd name="T54" fmla="*/ 1062 w 1381"/>
                <a:gd name="T55" fmla="*/ 1662 h 2286"/>
                <a:gd name="T56" fmla="*/ 1253 w 1381"/>
                <a:gd name="T57" fmla="*/ 1302 h 2286"/>
                <a:gd name="T58" fmla="*/ 892 w 1381"/>
                <a:gd name="T59" fmla="*/ 1111 h 2286"/>
                <a:gd name="T60" fmla="*/ 842 w 1381"/>
                <a:gd name="T61" fmla="*/ 1131 h 2286"/>
                <a:gd name="T62" fmla="*/ 697 w 1381"/>
                <a:gd name="T63" fmla="*/ 1000 h 2286"/>
                <a:gd name="T64" fmla="*/ 697 w 1381"/>
                <a:gd name="T65" fmla="*/ 912 h 2286"/>
                <a:gd name="T66" fmla="*/ 883 w 1381"/>
                <a:gd name="T67" fmla="*/ 751 h 2286"/>
                <a:gd name="T68" fmla="*/ 1084 w 1381"/>
                <a:gd name="T69" fmla="*/ 748 h 2286"/>
                <a:gd name="T70" fmla="*/ 1322 w 1381"/>
                <a:gd name="T71" fmla="*/ 297 h 2286"/>
                <a:gd name="T72" fmla="*/ 871 w 1381"/>
                <a:gd name="T73" fmla="*/ 59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1" h="2286">
                  <a:moveTo>
                    <a:pt x="871" y="59"/>
                  </a:moveTo>
                  <a:cubicBezTo>
                    <a:pt x="697" y="112"/>
                    <a:pt x="579" y="306"/>
                    <a:pt x="627" y="497"/>
                  </a:cubicBezTo>
                  <a:cubicBezTo>
                    <a:pt x="652" y="598"/>
                    <a:pt x="545" y="653"/>
                    <a:pt x="443" y="631"/>
                  </a:cubicBezTo>
                  <a:cubicBezTo>
                    <a:pt x="389" y="618"/>
                    <a:pt x="330" y="620"/>
                    <a:pt x="272" y="637"/>
                  </a:cubicBezTo>
                  <a:cubicBezTo>
                    <a:pt x="98" y="691"/>
                    <a:pt x="0" y="876"/>
                    <a:pt x="54" y="1050"/>
                  </a:cubicBezTo>
                  <a:cubicBezTo>
                    <a:pt x="108" y="1224"/>
                    <a:pt x="293" y="1322"/>
                    <a:pt x="467" y="1269"/>
                  </a:cubicBezTo>
                  <a:cubicBezTo>
                    <a:pt x="486" y="1263"/>
                    <a:pt x="504" y="1255"/>
                    <a:pt x="521" y="1246"/>
                  </a:cubicBezTo>
                  <a:cubicBezTo>
                    <a:pt x="520" y="1248"/>
                    <a:pt x="520" y="1248"/>
                    <a:pt x="520" y="1248"/>
                  </a:cubicBezTo>
                  <a:cubicBezTo>
                    <a:pt x="602" y="1219"/>
                    <a:pt x="678" y="1265"/>
                    <a:pt x="688" y="1347"/>
                  </a:cubicBezTo>
                  <a:cubicBezTo>
                    <a:pt x="689" y="1376"/>
                    <a:pt x="687" y="1395"/>
                    <a:pt x="691" y="1423"/>
                  </a:cubicBezTo>
                  <a:cubicBezTo>
                    <a:pt x="691" y="1423"/>
                    <a:pt x="691" y="1423"/>
                    <a:pt x="691" y="1423"/>
                  </a:cubicBezTo>
                  <a:cubicBezTo>
                    <a:pt x="703" y="1518"/>
                    <a:pt x="623" y="1600"/>
                    <a:pt x="528" y="1590"/>
                  </a:cubicBezTo>
                  <a:cubicBezTo>
                    <a:pt x="500" y="1587"/>
                    <a:pt x="470" y="1590"/>
                    <a:pt x="442" y="1599"/>
                  </a:cubicBezTo>
                  <a:cubicBezTo>
                    <a:pt x="328" y="1634"/>
                    <a:pt x="264" y="1754"/>
                    <a:pt x="299" y="1868"/>
                  </a:cubicBezTo>
                  <a:cubicBezTo>
                    <a:pt x="334" y="1981"/>
                    <a:pt x="455" y="2045"/>
                    <a:pt x="568" y="2010"/>
                  </a:cubicBezTo>
                  <a:cubicBezTo>
                    <a:pt x="574" y="2008"/>
                    <a:pt x="580" y="2006"/>
                    <a:pt x="586" y="2003"/>
                  </a:cubicBezTo>
                  <a:cubicBezTo>
                    <a:pt x="643" y="2000"/>
                    <a:pt x="694" y="2042"/>
                    <a:pt x="698" y="2101"/>
                  </a:cubicBezTo>
                  <a:cubicBezTo>
                    <a:pt x="698" y="2101"/>
                    <a:pt x="698" y="2101"/>
                    <a:pt x="698" y="2101"/>
                  </a:cubicBezTo>
                  <a:cubicBezTo>
                    <a:pt x="701" y="2148"/>
                    <a:pt x="723" y="2193"/>
                    <a:pt x="762" y="2225"/>
                  </a:cubicBezTo>
                  <a:cubicBezTo>
                    <a:pt x="837" y="2286"/>
                    <a:pt x="947" y="2275"/>
                    <a:pt x="1008" y="2199"/>
                  </a:cubicBezTo>
                  <a:cubicBezTo>
                    <a:pt x="1069" y="2124"/>
                    <a:pt x="1057" y="2014"/>
                    <a:pt x="982" y="1953"/>
                  </a:cubicBezTo>
                  <a:cubicBezTo>
                    <a:pt x="942" y="1921"/>
                    <a:pt x="892" y="1909"/>
                    <a:pt x="844" y="1917"/>
                  </a:cubicBezTo>
                  <a:cubicBezTo>
                    <a:pt x="844" y="1917"/>
                    <a:pt x="844" y="1917"/>
                    <a:pt x="844" y="1917"/>
                  </a:cubicBezTo>
                  <a:cubicBezTo>
                    <a:pt x="779" y="1927"/>
                    <a:pt x="721" y="1876"/>
                    <a:pt x="723" y="1810"/>
                  </a:cubicBezTo>
                  <a:cubicBezTo>
                    <a:pt x="723" y="1810"/>
                    <a:pt x="723" y="1810"/>
                    <a:pt x="723" y="1810"/>
                  </a:cubicBezTo>
                  <a:cubicBezTo>
                    <a:pt x="723" y="1802"/>
                    <a:pt x="723" y="1793"/>
                    <a:pt x="722" y="1785"/>
                  </a:cubicBezTo>
                  <a:cubicBezTo>
                    <a:pt x="737" y="1701"/>
                    <a:pt x="820" y="1645"/>
                    <a:pt x="905" y="1666"/>
                  </a:cubicBezTo>
                  <a:cubicBezTo>
                    <a:pt x="955" y="1679"/>
                    <a:pt x="1009" y="1678"/>
                    <a:pt x="1062" y="1662"/>
                  </a:cubicBezTo>
                  <a:cubicBezTo>
                    <a:pt x="1214" y="1615"/>
                    <a:pt x="1300" y="1454"/>
                    <a:pt x="1253" y="1302"/>
                  </a:cubicBezTo>
                  <a:cubicBezTo>
                    <a:pt x="1206" y="1149"/>
                    <a:pt x="1044" y="1064"/>
                    <a:pt x="892" y="1111"/>
                  </a:cubicBezTo>
                  <a:cubicBezTo>
                    <a:pt x="874" y="1116"/>
                    <a:pt x="858" y="1123"/>
                    <a:pt x="842" y="1131"/>
                  </a:cubicBezTo>
                  <a:cubicBezTo>
                    <a:pt x="759" y="1145"/>
                    <a:pt x="693" y="1083"/>
                    <a:pt x="697" y="1000"/>
                  </a:cubicBezTo>
                  <a:cubicBezTo>
                    <a:pt x="696" y="965"/>
                    <a:pt x="699" y="939"/>
                    <a:pt x="697" y="912"/>
                  </a:cubicBezTo>
                  <a:cubicBezTo>
                    <a:pt x="692" y="801"/>
                    <a:pt x="782" y="725"/>
                    <a:pt x="883" y="751"/>
                  </a:cubicBezTo>
                  <a:cubicBezTo>
                    <a:pt x="947" y="769"/>
                    <a:pt x="1016" y="769"/>
                    <a:pt x="1084" y="748"/>
                  </a:cubicBezTo>
                  <a:cubicBezTo>
                    <a:pt x="1274" y="689"/>
                    <a:pt x="1381" y="487"/>
                    <a:pt x="1322" y="297"/>
                  </a:cubicBezTo>
                  <a:cubicBezTo>
                    <a:pt x="1264" y="107"/>
                    <a:pt x="1062" y="0"/>
                    <a:pt x="871" y="5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" name="Oval 6">
              <a:extLst>
                <a:ext uri="{FF2B5EF4-FFF2-40B4-BE49-F238E27FC236}">
                  <a16:creationId xmlns:a16="http://schemas.microsoft.com/office/drawing/2014/main" id="{3453E36E-C8F3-4A2B-910A-793EBB5EE87F}"/>
                </a:ext>
              </a:extLst>
            </p:cNvPr>
            <p:cNvSpPr/>
            <p:nvPr/>
          </p:nvSpPr>
          <p:spPr>
            <a:xfrm>
              <a:off x="5681811" y="2315359"/>
              <a:ext cx="1440160" cy="1440160"/>
            </a:xfrm>
            <a:prstGeom prst="ellipse">
              <a:avLst/>
            </a:prstGeom>
            <a:solidFill>
              <a:schemeClr val="accent4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4B572B12-7230-48AC-99C3-7782941B6843}"/>
                </a:ext>
              </a:extLst>
            </p:cNvPr>
            <p:cNvSpPr/>
            <p:nvPr/>
          </p:nvSpPr>
          <p:spPr>
            <a:xfrm>
              <a:off x="4413101" y="3846154"/>
              <a:ext cx="1320949" cy="1320949"/>
            </a:xfrm>
            <a:prstGeom prst="ellipse">
              <a:avLst/>
            </a:prstGeom>
            <a:solidFill>
              <a:schemeClr val="accent3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01F5A776-9016-4F0E-A796-6FD80C7F18F3}"/>
                </a:ext>
              </a:extLst>
            </p:cNvPr>
            <p:cNvSpPr/>
            <p:nvPr/>
          </p:nvSpPr>
          <p:spPr>
            <a:xfrm>
              <a:off x="3448969" y="2461607"/>
              <a:ext cx="1149509" cy="1149509"/>
            </a:xfrm>
            <a:prstGeom prst="ellipse">
              <a:avLst/>
            </a:prstGeom>
            <a:solidFill>
              <a:schemeClr val="accent2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B6FA81F4-B81B-40EC-B334-D26926460C93}"/>
                </a:ext>
              </a:extLst>
            </p:cNvPr>
            <p:cNvSpPr/>
            <p:nvPr/>
          </p:nvSpPr>
          <p:spPr>
            <a:xfrm>
              <a:off x="2565301" y="3713891"/>
              <a:ext cx="893193" cy="893193"/>
            </a:xfrm>
            <a:prstGeom prst="ellipse">
              <a:avLst/>
            </a:prstGeom>
            <a:solidFill>
              <a:schemeClr val="accent1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61D9930C-E558-48FC-9AF2-A9154CE7BB04}"/>
                </a:ext>
              </a:extLst>
            </p:cNvPr>
            <p:cNvSpPr/>
            <p:nvPr/>
          </p:nvSpPr>
          <p:spPr>
            <a:xfrm>
              <a:off x="1970187" y="2946583"/>
              <a:ext cx="674058" cy="674058"/>
            </a:xfrm>
            <a:prstGeom prst="ellipse">
              <a:avLst/>
            </a:prstGeom>
            <a:solidFill>
              <a:schemeClr val="accent6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389EFC-5F60-4751-BFDA-9DA0E27F9D89}"/>
                </a:ext>
              </a:extLst>
            </p:cNvPr>
            <p:cNvSpPr txBox="1"/>
            <p:nvPr/>
          </p:nvSpPr>
          <p:spPr>
            <a:xfrm>
              <a:off x="5691337" y="2530996"/>
              <a:ext cx="14401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6BF84D-0A99-43EF-9ADA-78AB9B92B0DE}"/>
                </a:ext>
              </a:extLst>
            </p:cNvPr>
            <p:cNvSpPr txBox="1"/>
            <p:nvPr/>
          </p:nvSpPr>
          <p:spPr>
            <a:xfrm>
              <a:off x="5691336" y="3004507"/>
              <a:ext cx="1440160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PowerPoint  Presentation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C1819-89B5-4BE8-9500-F7616AE8D4C9}"/>
                </a:ext>
              </a:extLst>
            </p:cNvPr>
            <p:cNvSpPr txBox="1"/>
            <p:nvPr/>
          </p:nvSpPr>
          <p:spPr>
            <a:xfrm>
              <a:off x="4403577" y="4063241"/>
              <a:ext cx="1330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8F3408-5C4E-4FD4-8F14-EFB98BA07EEF}"/>
                </a:ext>
              </a:extLst>
            </p:cNvPr>
            <p:cNvSpPr txBox="1"/>
            <p:nvPr/>
          </p:nvSpPr>
          <p:spPr>
            <a:xfrm>
              <a:off x="4403576" y="4467245"/>
              <a:ext cx="1330473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D162D5-2E09-448B-B6EB-3DCDE414A13F}"/>
                </a:ext>
              </a:extLst>
            </p:cNvPr>
            <p:cNvSpPr txBox="1"/>
            <p:nvPr/>
          </p:nvSpPr>
          <p:spPr>
            <a:xfrm>
              <a:off x="3448969" y="2631678"/>
              <a:ext cx="1149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A12079-1B68-4E6E-BACE-2C3EAE4E586E}"/>
                </a:ext>
              </a:extLst>
            </p:cNvPr>
            <p:cNvSpPr txBox="1"/>
            <p:nvPr/>
          </p:nvSpPr>
          <p:spPr>
            <a:xfrm>
              <a:off x="3448968" y="2962473"/>
              <a:ext cx="1149509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B8AD43-C4D4-4007-9E63-296811DA4E03}"/>
                </a:ext>
              </a:extLst>
            </p:cNvPr>
            <p:cNvSpPr txBox="1"/>
            <p:nvPr/>
          </p:nvSpPr>
          <p:spPr>
            <a:xfrm>
              <a:off x="2565301" y="3824972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27D4BD-F9B1-45FD-8FA8-A7FC4C21EBF6}"/>
                </a:ext>
              </a:extLst>
            </p:cNvPr>
            <p:cNvSpPr txBox="1"/>
            <p:nvPr/>
          </p:nvSpPr>
          <p:spPr>
            <a:xfrm>
              <a:off x="2565300" y="4098617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ppt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2268BC-4777-4D45-BBA1-9EDED8615AD9}"/>
                </a:ext>
              </a:extLst>
            </p:cNvPr>
            <p:cNvSpPr txBox="1"/>
            <p:nvPr/>
          </p:nvSpPr>
          <p:spPr>
            <a:xfrm>
              <a:off x="1970188" y="2999958"/>
              <a:ext cx="674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05</a:t>
              </a:r>
              <a:endParaRPr lang="ko-KR" altLang="en-US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C4F892-F31E-4322-9068-5E9DA39CEF71}"/>
                </a:ext>
              </a:extLst>
            </p:cNvPr>
            <p:cNvSpPr txBox="1"/>
            <p:nvPr/>
          </p:nvSpPr>
          <p:spPr>
            <a:xfrm>
              <a:off x="1970187" y="3254553"/>
              <a:ext cx="674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796B28C-719C-4829-9F18-C7582D15C54A}"/>
              </a:ext>
            </a:extLst>
          </p:cNvPr>
          <p:cNvSpPr txBox="1"/>
          <p:nvPr/>
        </p:nvSpPr>
        <p:spPr>
          <a:xfrm>
            <a:off x="7701530" y="5140073"/>
            <a:ext cx="310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29">
            <a:extLst>
              <a:ext uri="{FF2B5EF4-FFF2-40B4-BE49-F238E27FC236}">
                <a16:creationId xmlns:a16="http://schemas.microsoft.com/office/drawing/2014/main" id="{0FF60B24-7E85-463F-814A-6FEA75040152}"/>
              </a:ext>
            </a:extLst>
          </p:cNvPr>
          <p:cNvSpPr/>
          <p:nvPr/>
        </p:nvSpPr>
        <p:spPr>
          <a:xfrm>
            <a:off x="7816972" y="4773053"/>
            <a:ext cx="360040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AD06B8-4E7B-4D39-9346-5E94D07D2283}"/>
              </a:ext>
            </a:extLst>
          </p:cNvPr>
          <p:cNvSpPr txBox="1"/>
          <p:nvPr/>
        </p:nvSpPr>
        <p:spPr>
          <a:xfrm>
            <a:off x="1099226" y="5366888"/>
            <a:ext cx="25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31">
            <a:extLst>
              <a:ext uri="{FF2B5EF4-FFF2-40B4-BE49-F238E27FC236}">
                <a16:creationId xmlns:a16="http://schemas.microsoft.com/office/drawing/2014/main" id="{B82A266F-8E67-467E-A964-DF5AC4EABC32}"/>
              </a:ext>
            </a:extLst>
          </p:cNvPr>
          <p:cNvSpPr/>
          <p:nvPr/>
        </p:nvSpPr>
        <p:spPr>
          <a:xfrm>
            <a:off x="3202243" y="4994074"/>
            <a:ext cx="3600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89299C-BF29-4A43-B88F-C98667F835FD}"/>
              </a:ext>
            </a:extLst>
          </p:cNvPr>
          <p:cNvSpPr txBox="1"/>
          <p:nvPr/>
        </p:nvSpPr>
        <p:spPr>
          <a:xfrm>
            <a:off x="1595337" y="1787611"/>
            <a:ext cx="3145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33">
            <a:extLst>
              <a:ext uri="{FF2B5EF4-FFF2-40B4-BE49-F238E27FC236}">
                <a16:creationId xmlns:a16="http://schemas.microsoft.com/office/drawing/2014/main" id="{89A46779-6768-487C-B7B6-F47469D64297}"/>
              </a:ext>
            </a:extLst>
          </p:cNvPr>
          <p:cNvSpPr/>
          <p:nvPr/>
        </p:nvSpPr>
        <p:spPr>
          <a:xfrm>
            <a:off x="4297314" y="2455535"/>
            <a:ext cx="360040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5702A-219C-4950-BBF8-34122301928C}"/>
              </a:ext>
            </a:extLst>
          </p:cNvPr>
          <p:cNvSpPr txBox="1"/>
          <p:nvPr/>
        </p:nvSpPr>
        <p:spPr>
          <a:xfrm>
            <a:off x="7374469" y="1881802"/>
            <a:ext cx="403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22C2D8DF-B6FE-4ED8-BBDD-3104CF917961}"/>
              </a:ext>
            </a:extLst>
          </p:cNvPr>
          <p:cNvSpPr/>
          <p:nvPr/>
        </p:nvSpPr>
        <p:spPr>
          <a:xfrm>
            <a:off x="7014429" y="1932613"/>
            <a:ext cx="360040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516C38-3409-4B2B-935F-08FD282FC4BB}"/>
              </a:ext>
            </a:extLst>
          </p:cNvPr>
          <p:cNvSpPr txBox="1"/>
          <p:nvPr/>
        </p:nvSpPr>
        <p:spPr>
          <a:xfrm>
            <a:off x="875490" y="3713134"/>
            <a:ext cx="1962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00C3673E-93CD-45DA-9726-F1214C6767BA}"/>
              </a:ext>
            </a:extLst>
          </p:cNvPr>
          <p:cNvSpPr/>
          <p:nvPr/>
        </p:nvSpPr>
        <p:spPr>
          <a:xfrm>
            <a:off x="2377081" y="3335136"/>
            <a:ext cx="360040" cy="36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289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B2B915B-C4BB-476C-A05D-BABA12586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0"/>
            <a:ext cx="10040112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5EA73F-5866-4837-83FB-37F9BF3C4F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8F9A5-BE96-4BC5-A4DB-328E7F9A40E8}"/>
              </a:ext>
            </a:extLst>
          </p:cNvPr>
          <p:cNvSpPr txBox="1"/>
          <p:nvPr/>
        </p:nvSpPr>
        <p:spPr>
          <a:xfrm>
            <a:off x="319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CE707-164E-422C-9E98-44AAE975B31C}"/>
              </a:ext>
            </a:extLst>
          </p:cNvPr>
          <p:cNvSpPr txBox="1"/>
          <p:nvPr/>
        </p:nvSpPr>
        <p:spPr>
          <a:xfrm>
            <a:off x="317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DFEF32-DA23-45F4-97DB-FD06B480EFE2}"/>
              </a:ext>
            </a:extLst>
          </p:cNvPr>
          <p:cNvGrpSpPr/>
          <p:nvPr/>
        </p:nvGrpSpPr>
        <p:grpSpPr>
          <a:xfrm>
            <a:off x="317500" y="368867"/>
            <a:ext cx="1409700" cy="1409700"/>
            <a:chOff x="317500" y="375453"/>
            <a:chExt cx="1409700" cy="140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FC782D-30CC-41B5-B784-0B1A16586D26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70D7A2B-ADC0-48F3-AAC4-30B570222ACE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7327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B4AD3A-4A8D-4D99-A3EE-2881F52C7391}"/>
              </a:ext>
            </a:extLst>
          </p:cNvPr>
          <p:cNvGrpSpPr/>
          <p:nvPr/>
        </p:nvGrpSpPr>
        <p:grpSpPr>
          <a:xfrm>
            <a:off x="4157224" y="2423740"/>
            <a:ext cx="3613784" cy="3377840"/>
            <a:chOff x="4278569" y="2169104"/>
            <a:chExt cx="3613784" cy="337784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66289C9-63B1-4951-BE59-1354352693BA}"/>
                </a:ext>
              </a:extLst>
            </p:cNvPr>
            <p:cNvSpPr/>
            <p:nvPr/>
          </p:nvSpPr>
          <p:spPr>
            <a:xfrm>
              <a:off x="6594644" y="2170573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Oval 2">
              <a:extLst>
                <a:ext uri="{FF2B5EF4-FFF2-40B4-BE49-F238E27FC236}">
                  <a16:creationId xmlns:a16="http://schemas.microsoft.com/office/drawing/2014/main" id="{A45166A5-621F-4F91-914E-E4CFF5D22A73}"/>
                </a:ext>
              </a:extLst>
            </p:cNvPr>
            <p:cNvSpPr/>
            <p:nvPr/>
          </p:nvSpPr>
          <p:spPr>
            <a:xfrm rot="4500000">
              <a:off x="6581149" y="3533234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2BF244CB-6807-44BA-B18F-CB117D0BCB16}"/>
                </a:ext>
              </a:extLst>
            </p:cNvPr>
            <p:cNvSpPr/>
            <p:nvPr/>
          </p:nvSpPr>
          <p:spPr>
            <a:xfrm rot="17400000">
              <a:off x="5354226" y="1820275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A77318E4-C403-4E8D-B88B-4C8D85B657B5}"/>
                </a:ext>
              </a:extLst>
            </p:cNvPr>
            <p:cNvSpPr/>
            <p:nvPr/>
          </p:nvSpPr>
          <p:spPr>
            <a:xfrm rot="13500000">
              <a:off x="4627398" y="2781358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5F1CA1B2-719C-45DB-BC92-4B29810DB030}"/>
                </a:ext>
              </a:extLst>
            </p:cNvPr>
            <p:cNvSpPr/>
            <p:nvPr/>
          </p:nvSpPr>
          <p:spPr>
            <a:xfrm rot="9000000">
              <a:off x="5302400" y="3886911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D6A24A0F-26CF-4001-A2F0-804ED4DB3E65}"/>
                </a:ext>
              </a:extLst>
            </p:cNvPr>
            <p:cNvSpPr/>
            <p:nvPr/>
          </p:nvSpPr>
          <p:spPr>
            <a:xfrm>
              <a:off x="5599821" y="3071943"/>
              <a:ext cx="1223389" cy="1223389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Group 16">
            <a:extLst>
              <a:ext uri="{FF2B5EF4-FFF2-40B4-BE49-F238E27FC236}">
                <a16:creationId xmlns:a16="http://schemas.microsoft.com/office/drawing/2014/main" id="{260B4085-7235-4732-92D2-C7D8A278E697}"/>
              </a:ext>
            </a:extLst>
          </p:cNvPr>
          <p:cNvGrpSpPr/>
          <p:nvPr/>
        </p:nvGrpSpPr>
        <p:grpSpPr>
          <a:xfrm>
            <a:off x="7609840" y="2282160"/>
            <a:ext cx="3412834" cy="738664"/>
            <a:chOff x="3017860" y="4283314"/>
            <a:chExt cx="1624783" cy="738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7B1268-5E49-4B57-B359-3F8CB239B2A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2ED1B0-FFED-4D62-8B92-F4830BC027C9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9">
            <a:extLst>
              <a:ext uri="{FF2B5EF4-FFF2-40B4-BE49-F238E27FC236}">
                <a16:creationId xmlns:a16="http://schemas.microsoft.com/office/drawing/2014/main" id="{C88DB756-5F08-400D-A2F3-3C8ED6C004F6}"/>
              </a:ext>
            </a:extLst>
          </p:cNvPr>
          <p:cNvGrpSpPr/>
          <p:nvPr/>
        </p:nvGrpSpPr>
        <p:grpSpPr>
          <a:xfrm>
            <a:off x="7973204" y="4202736"/>
            <a:ext cx="3412834" cy="738664"/>
            <a:chOff x="3017860" y="4283314"/>
            <a:chExt cx="1624783" cy="7386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49CC98-B09E-4A3F-A735-BE591DDACA4B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0A11E5-0609-4B3D-B022-AD8C7E528EB5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2">
            <a:extLst>
              <a:ext uri="{FF2B5EF4-FFF2-40B4-BE49-F238E27FC236}">
                <a16:creationId xmlns:a16="http://schemas.microsoft.com/office/drawing/2014/main" id="{2D30BE44-39B3-4FB8-8841-744DDC480C5D}"/>
              </a:ext>
            </a:extLst>
          </p:cNvPr>
          <p:cNvGrpSpPr/>
          <p:nvPr/>
        </p:nvGrpSpPr>
        <p:grpSpPr>
          <a:xfrm>
            <a:off x="1390671" y="2282160"/>
            <a:ext cx="3415712" cy="738664"/>
            <a:chOff x="3017860" y="4283314"/>
            <a:chExt cx="1624783" cy="7386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1D7A64-2409-4580-8B2F-F4BDEDAE227E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5">
            <a:extLst>
              <a:ext uri="{FF2B5EF4-FFF2-40B4-BE49-F238E27FC236}">
                <a16:creationId xmlns:a16="http://schemas.microsoft.com/office/drawing/2014/main" id="{E8F18914-7D4C-4CE5-ABAE-E97555417CF0}"/>
              </a:ext>
            </a:extLst>
          </p:cNvPr>
          <p:cNvGrpSpPr/>
          <p:nvPr/>
        </p:nvGrpSpPr>
        <p:grpSpPr>
          <a:xfrm>
            <a:off x="738551" y="4202736"/>
            <a:ext cx="3415709" cy="738664"/>
            <a:chOff x="3017861" y="4283314"/>
            <a:chExt cx="1624782" cy="738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43A94-99D7-46A0-AE7E-2118477D6E3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52DDA0-26C7-406D-BF78-66B75BF5B355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8">
            <a:extLst>
              <a:ext uri="{FF2B5EF4-FFF2-40B4-BE49-F238E27FC236}">
                <a16:creationId xmlns:a16="http://schemas.microsoft.com/office/drawing/2014/main" id="{7172E43A-46E1-4621-80C3-BD231EFF7706}"/>
              </a:ext>
            </a:extLst>
          </p:cNvPr>
          <p:cNvGrpSpPr/>
          <p:nvPr/>
        </p:nvGrpSpPr>
        <p:grpSpPr>
          <a:xfrm>
            <a:off x="6932366" y="5379249"/>
            <a:ext cx="3404440" cy="738664"/>
            <a:chOff x="3017861" y="4283314"/>
            <a:chExt cx="1624782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520E1A-3FCD-4961-8C72-D88BEBA1EB29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098A27-5697-46A2-B19D-F2F2685FB23D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33">
            <a:extLst>
              <a:ext uri="{FF2B5EF4-FFF2-40B4-BE49-F238E27FC236}">
                <a16:creationId xmlns:a16="http://schemas.microsoft.com/office/drawing/2014/main" id="{EC3459A9-14B6-4B1A-8646-5C033A6D2E62}"/>
              </a:ext>
            </a:extLst>
          </p:cNvPr>
          <p:cNvSpPr/>
          <p:nvPr/>
        </p:nvSpPr>
        <p:spPr>
          <a:xfrm>
            <a:off x="4301522" y="1840913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5" name="Rectangle 34">
            <a:extLst>
              <a:ext uri="{FF2B5EF4-FFF2-40B4-BE49-F238E27FC236}">
                <a16:creationId xmlns:a16="http://schemas.microsoft.com/office/drawing/2014/main" id="{806FC544-B1E2-47B6-9F85-FECDA5A10496}"/>
              </a:ext>
            </a:extLst>
          </p:cNvPr>
          <p:cNvSpPr/>
          <p:nvPr/>
        </p:nvSpPr>
        <p:spPr>
          <a:xfrm>
            <a:off x="3649400" y="3745707"/>
            <a:ext cx="386384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51B89EE1-0BA1-4AC1-A36C-19832AF77ED0}"/>
              </a:ext>
            </a:extLst>
          </p:cNvPr>
          <p:cNvSpPr/>
          <p:nvPr/>
        </p:nvSpPr>
        <p:spPr>
          <a:xfrm>
            <a:off x="6459483" y="5314492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7" name="Rectangle 36">
            <a:extLst>
              <a:ext uri="{FF2B5EF4-FFF2-40B4-BE49-F238E27FC236}">
                <a16:creationId xmlns:a16="http://schemas.microsoft.com/office/drawing/2014/main" id="{F9114B25-C598-41D5-B550-6F13FAAD88D9}"/>
              </a:ext>
            </a:extLst>
          </p:cNvPr>
          <p:cNvSpPr/>
          <p:nvPr/>
        </p:nvSpPr>
        <p:spPr>
          <a:xfrm>
            <a:off x="7722516" y="1840913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BD2EF041-C95B-475A-83FC-4C27B81A8CC3}"/>
              </a:ext>
            </a:extLst>
          </p:cNvPr>
          <p:cNvSpPr/>
          <p:nvPr/>
        </p:nvSpPr>
        <p:spPr>
          <a:xfrm>
            <a:off x="8085880" y="3745707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02</a:t>
            </a:r>
            <a:endParaRPr lang="ko-KR" altLang="en-US" sz="1200" b="1" dirty="0"/>
          </a:p>
        </p:txBody>
      </p:sp>
      <p:sp>
        <p:nvSpPr>
          <p:cNvPr id="29" name="Freeform 55">
            <a:extLst>
              <a:ext uri="{FF2B5EF4-FFF2-40B4-BE49-F238E27FC236}">
                <a16:creationId xmlns:a16="http://schemas.microsoft.com/office/drawing/2014/main" id="{1B757107-76C9-476B-BB7B-AC0273C0196F}"/>
              </a:ext>
            </a:extLst>
          </p:cNvPr>
          <p:cNvSpPr/>
          <p:nvPr/>
        </p:nvSpPr>
        <p:spPr>
          <a:xfrm rot="2700000">
            <a:off x="5909576" y="3546540"/>
            <a:ext cx="319735" cy="783459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73589735-3CD7-4624-93D5-9B3992C8A7D6}"/>
              </a:ext>
            </a:extLst>
          </p:cNvPr>
          <p:cNvSpPr/>
          <p:nvPr/>
        </p:nvSpPr>
        <p:spPr>
          <a:xfrm rot="2700000">
            <a:off x="5708100" y="5056746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0FA367CF-BC49-45D8-9B2B-1EC7B00CE9F0}"/>
              </a:ext>
            </a:extLst>
          </p:cNvPr>
          <p:cNvSpPr/>
          <p:nvPr/>
        </p:nvSpPr>
        <p:spPr>
          <a:xfrm>
            <a:off x="6817329" y="2749181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E885240E-C1AA-47ED-A4D5-CC862814FC37}"/>
              </a:ext>
            </a:extLst>
          </p:cNvPr>
          <p:cNvSpPr/>
          <p:nvPr/>
        </p:nvSpPr>
        <p:spPr>
          <a:xfrm>
            <a:off x="7133051" y="4362241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00D1CCED-5A57-413A-8412-E878C40C0C0A}"/>
              </a:ext>
            </a:extLst>
          </p:cNvPr>
          <p:cNvSpPr/>
          <p:nvPr/>
        </p:nvSpPr>
        <p:spPr>
          <a:xfrm>
            <a:off x="5227329" y="2628491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Block Arc 10">
            <a:extLst>
              <a:ext uri="{FF2B5EF4-FFF2-40B4-BE49-F238E27FC236}">
                <a16:creationId xmlns:a16="http://schemas.microsoft.com/office/drawing/2014/main" id="{709063F4-A623-4899-8972-F6191023D468}"/>
              </a:ext>
            </a:extLst>
          </p:cNvPr>
          <p:cNvSpPr/>
          <p:nvPr/>
        </p:nvSpPr>
        <p:spPr>
          <a:xfrm>
            <a:off x="4494124" y="3958144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7C392A-AE7E-476C-A3B7-74335A7213CA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B2C089-B2DC-41F0-BA01-7E38BFBB1690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0FE167-1797-4E58-92C1-FB5AEED197D5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92A6CC-20B0-450D-A6B9-B52F15DA5DB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918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447185-1E5D-45C8-8847-9F206247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E5FF167-114F-4980-AF27-312D9CD2E1A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4EE42B0-4855-4D6D-A278-4452E0AFD1DD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7" name="사다리꼴 5">
                <a:extLst>
                  <a:ext uri="{FF2B5EF4-FFF2-40B4-BE49-F238E27FC236}">
                    <a16:creationId xmlns:a16="http://schemas.microsoft.com/office/drawing/2014/main" id="{E284A331-C47F-4CC8-BAF4-E5245472B148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9C3EE70B-0E72-45FF-B925-E57DDCF05B54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1AE86F-1EB6-43B7-BAF4-CC149F861C5D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9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9D7D0A-5E37-7341-A682-C65598FF6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77" y="1338428"/>
            <a:ext cx="9462247" cy="42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20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D55FC3-4C70-4894-948D-C2E30DC6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F1201B-0CC3-465A-BFA0-9C7DBA8A783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7077C-1DC9-45C6-A1DF-07A86B65DD6E}"/>
              </a:ext>
            </a:extLst>
          </p:cNvPr>
          <p:cNvSpPr txBox="1"/>
          <p:nvPr/>
        </p:nvSpPr>
        <p:spPr>
          <a:xfrm>
            <a:off x="6415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C8DEA-1A1C-41C2-873F-42437AC7E574}"/>
              </a:ext>
            </a:extLst>
          </p:cNvPr>
          <p:cNvSpPr txBox="1"/>
          <p:nvPr/>
        </p:nvSpPr>
        <p:spPr>
          <a:xfrm>
            <a:off x="6413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36971B-0724-4EAC-ABE2-2ED234AE545A}"/>
              </a:ext>
            </a:extLst>
          </p:cNvPr>
          <p:cNvGrpSpPr/>
          <p:nvPr/>
        </p:nvGrpSpPr>
        <p:grpSpPr>
          <a:xfrm>
            <a:off x="6413500" y="368867"/>
            <a:ext cx="1409700" cy="1409700"/>
            <a:chOff x="317500" y="375453"/>
            <a:chExt cx="1409700" cy="14097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82E596-B553-4D12-86E2-9E5B4EC9ED65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75D2E3-1CD2-481E-8A8F-B94C96CCEC7C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8558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D7D024D9-9F3E-493D-8E01-59A63F03D7DF}"/>
              </a:ext>
            </a:extLst>
          </p:cNvPr>
          <p:cNvSpPr/>
          <p:nvPr/>
        </p:nvSpPr>
        <p:spPr>
          <a:xfrm>
            <a:off x="979055" y="2096655"/>
            <a:ext cx="10298545" cy="2456872"/>
          </a:xfrm>
          <a:prstGeom prst="bracket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F779-7E0D-4B97-90E5-B4ED1FB23953}"/>
              </a:ext>
            </a:extLst>
          </p:cNvPr>
          <p:cNvSpPr txBox="1"/>
          <p:nvPr/>
        </p:nvSpPr>
        <p:spPr>
          <a:xfrm>
            <a:off x="1472244" y="2665615"/>
            <a:ext cx="9312166" cy="149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웃음은 마음의 치료제일 뿐만 아니라 몸의 미용제이다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당신은 웃을 때 가장 아름답다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- 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칼 조셉 </a:t>
            </a:r>
            <a:r>
              <a:rPr lang="ko-KR" altLang="en-US" sz="3200" dirty="0" err="1">
                <a:solidFill>
                  <a:schemeClr val="tx2">
                    <a:lumMod val="75000"/>
                  </a:schemeClr>
                </a:solidFill>
              </a:rPr>
              <a:t>쿠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 쉘</a:t>
            </a:r>
          </a:p>
        </p:txBody>
      </p:sp>
    </p:spTree>
    <p:extLst>
      <p:ext uri="{BB962C8B-B14F-4D97-AF65-F5344CB8AC3E}">
        <p14:creationId xmlns:p14="http://schemas.microsoft.com/office/powerpoint/2010/main" val="14282520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">
            <a:extLst>
              <a:ext uri="{FF2B5EF4-FFF2-40B4-BE49-F238E27FC236}">
                <a16:creationId xmlns:a16="http://schemas.microsoft.com/office/drawing/2014/main" id="{1BF8B205-9BD8-44E5-A1EB-65CD9C73FD21}"/>
              </a:ext>
            </a:extLst>
          </p:cNvPr>
          <p:cNvGrpSpPr/>
          <p:nvPr/>
        </p:nvGrpSpPr>
        <p:grpSpPr>
          <a:xfrm>
            <a:off x="2123941" y="1611745"/>
            <a:ext cx="7788544" cy="3327802"/>
            <a:chOff x="1481138" y="1295400"/>
            <a:chExt cx="9074150" cy="3877103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202CAEB5-9185-4CDE-86FA-F1567ABB8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4169203"/>
              <a:ext cx="1765300" cy="1003300"/>
            </a:xfrm>
            <a:custGeom>
              <a:avLst/>
              <a:gdLst>
                <a:gd name="T0" fmla="*/ 561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1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1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1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7" name="Group 32">
              <a:extLst>
                <a:ext uri="{FF2B5EF4-FFF2-40B4-BE49-F238E27FC236}">
                  <a16:creationId xmlns:a16="http://schemas.microsoft.com/office/drawing/2014/main" id="{DA4AEF76-173C-4E00-BEA0-2BC40187EC01}"/>
                </a:ext>
              </a:extLst>
            </p:cNvPr>
            <p:cNvGrpSpPr/>
            <p:nvPr/>
          </p:nvGrpSpPr>
          <p:grpSpPr>
            <a:xfrm>
              <a:off x="9061451" y="1295400"/>
              <a:ext cx="1220788" cy="3665966"/>
              <a:chOff x="9061451" y="1593422"/>
              <a:chExt cx="1220788" cy="3665966"/>
            </a:xfrm>
          </p:grpSpPr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D52E1C04-A9CA-414A-9676-0413B9E67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6288" y="1935163"/>
                <a:ext cx="615950" cy="3324225"/>
              </a:xfrm>
              <a:custGeom>
                <a:avLst/>
                <a:gdLst>
                  <a:gd name="T0" fmla="*/ 388 w 388"/>
                  <a:gd name="T1" fmla="*/ 0 h 2094"/>
                  <a:gd name="T2" fmla="*/ 388 w 388"/>
                  <a:gd name="T3" fmla="*/ 1870 h 2094"/>
                  <a:gd name="T4" fmla="*/ 0 w 388"/>
                  <a:gd name="T5" fmla="*/ 2094 h 2094"/>
                  <a:gd name="T6" fmla="*/ 0 w 388"/>
                  <a:gd name="T7" fmla="*/ 218 h 2094"/>
                  <a:gd name="T8" fmla="*/ 388 w 388"/>
                  <a:gd name="T9" fmla="*/ 0 h 2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2094">
                    <a:moveTo>
                      <a:pt x="388" y="0"/>
                    </a:moveTo>
                    <a:lnTo>
                      <a:pt x="388" y="1870"/>
                    </a:lnTo>
                    <a:lnTo>
                      <a:pt x="0" y="2094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5A5A5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5DC14FB4-41D0-4E58-8D63-577D34082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936750"/>
                <a:ext cx="604838" cy="3322637"/>
              </a:xfrm>
              <a:custGeom>
                <a:avLst/>
                <a:gdLst>
                  <a:gd name="T0" fmla="*/ 0 w 381"/>
                  <a:gd name="T1" fmla="*/ 0 h 2093"/>
                  <a:gd name="T2" fmla="*/ 381 w 381"/>
                  <a:gd name="T3" fmla="*/ 217 h 2093"/>
                  <a:gd name="T4" fmla="*/ 381 w 381"/>
                  <a:gd name="T5" fmla="*/ 2093 h 2093"/>
                  <a:gd name="T6" fmla="*/ 0 w 381"/>
                  <a:gd name="T7" fmla="*/ 1873 h 2093"/>
                  <a:gd name="T8" fmla="*/ 0 w 381"/>
                  <a:gd name="T9" fmla="*/ 0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2093">
                    <a:moveTo>
                      <a:pt x="0" y="0"/>
                    </a:moveTo>
                    <a:lnTo>
                      <a:pt x="381" y="217"/>
                    </a:lnTo>
                    <a:lnTo>
                      <a:pt x="381" y="2093"/>
                    </a:lnTo>
                    <a:lnTo>
                      <a:pt x="0" y="18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4F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3976813B-7BBD-41BB-9702-5531C5D74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593422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95430041-0008-49B7-B59B-239C3B431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176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2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2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12D78E6C-C7EF-4DE4-8E75-27CA6C6355E4}"/>
                </a:ext>
              </a:extLst>
            </p:cNvPr>
            <p:cNvGrpSpPr/>
            <p:nvPr/>
          </p:nvGrpSpPr>
          <p:grpSpPr>
            <a:xfrm>
              <a:off x="6624638" y="2610278"/>
              <a:ext cx="1220788" cy="2351088"/>
              <a:chOff x="6624638" y="2908300"/>
              <a:chExt cx="1220788" cy="2351088"/>
            </a:xfrm>
          </p:grpSpPr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CEA8E08B-245B-4A86-92D8-478DC2D1F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2651" y="3257550"/>
                <a:ext cx="612775" cy="2001837"/>
              </a:xfrm>
              <a:custGeom>
                <a:avLst/>
                <a:gdLst>
                  <a:gd name="T0" fmla="*/ 386 w 386"/>
                  <a:gd name="T1" fmla="*/ 0 h 1261"/>
                  <a:gd name="T2" fmla="*/ 386 w 386"/>
                  <a:gd name="T3" fmla="*/ 1037 h 1261"/>
                  <a:gd name="T4" fmla="*/ 0 w 386"/>
                  <a:gd name="T5" fmla="*/ 1261 h 1261"/>
                  <a:gd name="T6" fmla="*/ 0 w 386"/>
                  <a:gd name="T7" fmla="*/ 218 h 1261"/>
                  <a:gd name="T8" fmla="*/ 386 w 386"/>
                  <a:gd name="T9" fmla="*/ 0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" h="1261">
                    <a:moveTo>
                      <a:pt x="386" y="0"/>
                    </a:moveTo>
                    <a:lnTo>
                      <a:pt x="386" y="1037"/>
                    </a:lnTo>
                    <a:lnTo>
                      <a:pt x="0" y="1261"/>
                    </a:lnTo>
                    <a:lnTo>
                      <a:pt x="0" y="218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F9CB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28EE4663-E892-45D2-BDB3-ECEA548CA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3259138"/>
                <a:ext cx="608013" cy="2000250"/>
              </a:xfrm>
              <a:custGeom>
                <a:avLst/>
                <a:gdLst>
                  <a:gd name="T0" fmla="*/ 0 w 383"/>
                  <a:gd name="T1" fmla="*/ 0 h 1260"/>
                  <a:gd name="T2" fmla="*/ 383 w 383"/>
                  <a:gd name="T3" fmla="*/ 217 h 1260"/>
                  <a:gd name="T4" fmla="*/ 383 w 383"/>
                  <a:gd name="T5" fmla="*/ 1260 h 1260"/>
                  <a:gd name="T6" fmla="*/ 0 w 383"/>
                  <a:gd name="T7" fmla="*/ 1040 h 1260"/>
                  <a:gd name="T8" fmla="*/ 0 w 383"/>
                  <a:gd name="T9" fmla="*/ 0 h 1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260">
                    <a:moveTo>
                      <a:pt x="0" y="0"/>
                    </a:moveTo>
                    <a:lnTo>
                      <a:pt x="383" y="217"/>
                    </a:lnTo>
                    <a:lnTo>
                      <a:pt x="383" y="1260"/>
                    </a:lnTo>
                    <a:lnTo>
                      <a:pt x="0" y="10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C41E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E8553519-CC39-48B1-8948-979DBAA02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2908300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3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3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8C41E"/>
              </a:solidFill>
              <a:ln w="0">
                <a:solidFill>
                  <a:srgbClr val="F8C41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127CAC7-FF32-4F53-9947-DE04FF9B4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951" y="4169203"/>
              <a:ext cx="1765300" cy="1003300"/>
            </a:xfrm>
            <a:custGeom>
              <a:avLst/>
              <a:gdLst>
                <a:gd name="T0" fmla="*/ 562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2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2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2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1" name="Group 30">
              <a:extLst>
                <a:ext uri="{FF2B5EF4-FFF2-40B4-BE49-F238E27FC236}">
                  <a16:creationId xmlns:a16="http://schemas.microsoft.com/office/drawing/2014/main" id="{C74D1D2A-21AE-4C84-935F-340234B308EA}"/>
                </a:ext>
              </a:extLst>
            </p:cNvPr>
            <p:cNvGrpSpPr/>
            <p:nvPr/>
          </p:nvGrpSpPr>
          <p:grpSpPr>
            <a:xfrm>
              <a:off x="4187826" y="3032125"/>
              <a:ext cx="1223963" cy="1929241"/>
              <a:chOff x="4187826" y="3330147"/>
              <a:chExt cx="1223963" cy="1929241"/>
            </a:xfrm>
          </p:grpSpPr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7F869652-D768-459D-BCBC-9317020C5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838" y="3670300"/>
                <a:ext cx="615950" cy="1589087"/>
              </a:xfrm>
              <a:custGeom>
                <a:avLst/>
                <a:gdLst>
                  <a:gd name="T0" fmla="*/ 388 w 388"/>
                  <a:gd name="T1" fmla="*/ 0 h 1001"/>
                  <a:gd name="T2" fmla="*/ 388 w 388"/>
                  <a:gd name="T3" fmla="*/ 777 h 1001"/>
                  <a:gd name="T4" fmla="*/ 0 w 388"/>
                  <a:gd name="T5" fmla="*/ 1001 h 1001"/>
                  <a:gd name="T6" fmla="*/ 0 w 388"/>
                  <a:gd name="T7" fmla="*/ 220 h 1001"/>
                  <a:gd name="T8" fmla="*/ 388 w 388"/>
                  <a:gd name="T9" fmla="*/ 0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1001">
                    <a:moveTo>
                      <a:pt x="388" y="0"/>
                    </a:moveTo>
                    <a:lnTo>
                      <a:pt x="388" y="777"/>
                    </a:lnTo>
                    <a:lnTo>
                      <a:pt x="0" y="1001"/>
                    </a:lnTo>
                    <a:lnTo>
                      <a:pt x="0" y="220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009B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5" name="Freeform 16">
                <a:extLst>
                  <a:ext uri="{FF2B5EF4-FFF2-40B4-BE49-F238E27FC236}">
                    <a16:creationId xmlns:a16="http://schemas.microsoft.com/office/drawing/2014/main" id="{404C0A6C-1C39-46AE-9729-7F258F051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671888"/>
                <a:ext cx="608013" cy="1587500"/>
              </a:xfrm>
              <a:custGeom>
                <a:avLst/>
                <a:gdLst>
                  <a:gd name="T0" fmla="*/ 0 w 383"/>
                  <a:gd name="T1" fmla="*/ 0 h 1000"/>
                  <a:gd name="T2" fmla="*/ 383 w 383"/>
                  <a:gd name="T3" fmla="*/ 219 h 1000"/>
                  <a:gd name="T4" fmla="*/ 383 w 383"/>
                  <a:gd name="T5" fmla="*/ 1000 h 1000"/>
                  <a:gd name="T6" fmla="*/ 0 w 383"/>
                  <a:gd name="T7" fmla="*/ 780 h 1000"/>
                  <a:gd name="T8" fmla="*/ 0 w 383"/>
                  <a:gd name="T9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000">
                    <a:moveTo>
                      <a:pt x="0" y="0"/>
                    </a:moveTo>
                    <a:lnTo>
                      <a:pt x="383" y="219"/>
                    </a:lnTo>
                    <a:lnTo>
                      <a:pt x="383" y="1000"/>
                    </a:lnTo>
                    <a:lnTo>
                      <a:pt x="0" y="7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9AA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6" name="Freeform 17">
                <a:extLst>
                  <a:ext uri="{FF2B5EF4-FFF2-40B4-BE49-F238E27FC236}">
                    <a16:creationId xmlns:a16="http://schemas.microsoft.com/office/drawing/2014/main" id="{8318865E-05A2-4ECB-A398-11C473F15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330147"/>
                <a:ext cx="1223963" cy="696912"/>
              </a:xfrm>
              <a:custGeom>
                <a:avLst/>
                <a:gdLst>
                  <a:gd name="T0" fmla="*/ 390 w 771"/>
                  <a:gd name="T1" fmla="*/ 0 h 439"/>
                  <a:gd name="T2" fmla="*/ 771 w 771"/>
                  <a:gd name="T3" fmla="*/ 219 h 439"/>
                  <a:gd name="T4" fmla="*/ 383 w 771"/>
                  <a:gd name="T5" fmla="*/ 439 h 439"/>
                  <a:gd name="T6" fmla="*/ 0 w 771"/>
                  <a:gd name="T7" fmla="*/ 220 h 439"/>
                  <a:gd name="T8" fmla="*/ 390 w 771"/>
                  <a:gd name="T9" fmla="*/ 0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1" h="439">
                    <a:moveTo>
                      <a:pt x="390" y="0"/>
                    </a:moveTo>
                    <a:lnTo>
                      <a:pt x="771" y="219"/>
                    </a:lnTo>
                    <a:lnTo>
                      <a:pt x="383" y="439"/>
                    </a:lnTo>
                    <a:lnTo>
                      <a:pt x="0" y="220"/>
                    </a:lnTo>
                    <a:lnTo>
                      <a:pt x="390" y="0"/>
                    </a:lnTo>
                    <a:close/>
                  </a:path>
                </a:pathLst>
              </a:custGeom>
              <a:solidFill>
                <a:srgbClr val="0089AA"/>
              </a:solidFill>
              <a:ln w="0">
                <a:solidFill>
                  <a:srgbClr val="0089A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3E9EABB1-10C8-4EEC-BA06-D1B2C736F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8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3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3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3" name="Group 29">
              <a:extLst>
                <a:ext uri="{FF2B5EF4-FFF2-40B4-BE49-F238E27FC236}">
                  <a16:creationId xmlns:a16="http://schemas.microsoft.com/office/drawing/2014/main" id="{C2476976-CCA9-4442-A83C-EB9A07ECCA9E}"/>
                </a:ext>
              </a:extLst>
            </p:cNvPr>
            <p:cNvGrpSpPr/>
            <p:nvPr/>
          </p:nvGrpSpPr>
          <p:grpSpPr>
            <a:xfrm>
              <a:off x="1754188" y="3426253"/>
              <a:ext cx="1223963" cy="1535112"/>
              <a:chOff x="1754188" y="3724275"/>
              <a:chExt cx="1223963" cy="1535112"/>
            </a:xfrm>
          </p:grpSpPr>
          <p:sp>
            <p:nvSpPr>
              <p:cNvPr id="71" name="Freeform 19">
                <a:extLst>
                  <a:ext uri="{FF2B5EF4-FFF2-40B4-BE49-F238E27FC236}">
                    <a16:creationId xmlns:a16="http://schemas.microsoft.com/office/drawing/2014/main" id="{E18DCF44-EFAC-4C8A-9883-2872E2377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3724275"/>
                <a:ext cx="1220788" cy="695325"/>
              </a:xfrm>
              <a:custGeom>
                <a:avLst/>
                <a:gdLst>
                  <a:gd name="T0" fmla="*/ 389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2 h 438"/>
                  <a:gd name="T8" fmla="*/ 389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9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2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E2E2E2"/>
              </a:solidFill>
              <a:ln w="0">
                <a:solidFill>
                  <a:srgbClr val="E2E2E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2" name="Freeform 20">
                <a:extLst>
                  <a:ext uri="{FF2B5EF4-FFF2-40B4-BE49-F238E27FC236}">
                    <a16:creationId xmlns:a16="http://schemas.microsoft.com/office/drawing/2014/main" id="{988C1398-CCAE-45B4-9420-260B2A58E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026" y="4073525"/>
                <a:ext cx="619125" cy="1185862"/>
              </a:xfrm>
              <a:custGeom>
                <a:avLst/>
                <a:gdLst>
                  <a:gd name="T0" fmla="*/ 388 w 390"/>
                  <a:gd name="T1" fmla="*/ 0 h 747"/>
                  <a:gd name="T2" fmla="*/ 390 w 390"/>
                  <a:gd name="T3" fmla="*/ 523 h 747"/>
                  <a:gd name="T4" fmla="*/ 0 w 390"/>
                  <a:gd name="T5" fmla="*/ 747 h 747"/>
                  <a:gd name="T6" fmla="*/ 0 w 390"/>
                  <a:gd name="T7" fmla="*/ 218 h 747"/>
                  <a:gd name="T8" fmla="*/ 388 w 390"/>
                  <a:gd name="T9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0" h="747">
                    <a:moveTo>
                      <a:pt x="388" y="0"/>
                    </a:moveTo>
                    <a:lnTo>
                      <a:pt x="390" y="523"/>
                    </a:lnTo>
                    <a:lnTo>
                      <a:pt x="0" y="747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3" name="Freeform 21">
                <a:extLst>
                  <a:ext uri="{FF2B5EF4-FFF2-40B4-BE49-F238E27FC236}">
                    <a16:creationId xmlns:a16="http://schemas.microsoft.com/office/drawing/2014/main" id="{E89BEDB0-CB8E-47C1-86B7-3C7716349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4076700"/>
                <a:ext cx="604838" cy="1182687"/>
              </a:xfrm>
              <a:custGeom>
                <a:avLst/>
                <a:gdLst>
                  <a:gd name="T0" fmla="*/ 0 w 381"/>
                  <a:gd name="T1" fmla="*/ 0 h 745"/>
                  <a:gd name="T2" fmla="*/ 381 w 381"/>
                  <a:gd name="T3" fmla="*/ 216 h 745"/>
                  <a:gd name="T4" fmla="*/ 381 w 381"/>
                  <a:gd name="T5" fmla="*/ 745 h 745"/>
                  <a:gd name="T6" fmla="*/ 0 w 381"/>
                  <a:gd name="T7" fmla="*/ 525 h 745"/>
                  <a:gd name="T8" fmla="*/ 0 w 381"/>
                  <a:gd name="T9" fmla="*/ 0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745">
                    <a:moveTo>
                      <a:pt x="0" y="0"/>
                    </a:moveTo>
                    <a:lnTo>
                      <a:pt x="381" y="216"/>
                    </a:lnTo>
                    <a:lnTo>
                      <a:pt x="381" y="745"/>
                    </a:lnTo>
                    <a:lnTo>
                      <a:pt x="0" y="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4" name="Group 33">
              <a:extLst>
                <a:ext uri="{FF2B5EF4-FFF2-40B4-BE49-F238E27FC236}">
                  <a16:creationId xmlns:a16="http://schemas.microsoft.com/office/drawing/2014/main" id="{0C9FD326-84A9-4FF8-9414-6B65F98F8B6B}"/>
                </a:ext>
              </a:extLst>
            </p:cNvPr>
            <p:cNvGrpSpPr/>
            <p:nvPr/>
          </p:nvGrpSpPr>
          <p:grpSpPr>
            <a:xfrm>
              <a:off x="2203191" y="3610621"/>
              <a:ext cx="322782" cy="322780"/>
              <a:chOff x="7103221" y="4843294"/>
              <a:chExt cx="507008" cy="507008"/>
            </a:xfrm>
            <a:solidFill>
              <a:sysClr val="windowText" lastClr="000000">
                <a:lumMod val="75000"/>
                <a:lumOff val="25000"/>
              </a:sysClr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6540C1DD-5CBF-494C-92CD-6821CBB8C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5304708"/>
                <a:ext cx="507008" cy="45594"/>
              </a:xfrm>
              <a:custGeom>
                <a:avLst/>
                <a:gdLst>
                  <a:gd name="T0" fmla="*/ 25 w 556"/>
                  <a:gd name="T1" fmla="*/ 0 h 50"/>
                  <a:gd name="T2" fmla="*/ 530 w 556"/>
                  <a:gd name="T3" fmla="*/ 0 h 50"/>
                  <a:gd name="T4" fmla="*/ 543 w 556"/>
                  <a:gd name="T5" fmla="*/ 3 h 50"/>
                  <a:gd name="T6" fmla="*/ 552 w 556"/>
                  <a:gd name="T7" fmla="*/ 12 h 50"/>
                  <a:gd name="T8" fmla="*/ 556 w 556"/>
                  <a:gd name="T9" fmla="*/ 25 h 50"/>
                  <a:gd name="T10" fmla="*/ 552 w 556"/>
                  <a:gd name="T11" fmla="*/ 38 h 50"/>
                  <a:gd name="T12" fmla="*/ 543 w 556"/>
                  <a:gd name="T13" fmla="*/ 47 h 50"/>
                  <a:gd name="T14" fmla="*/ 530 w 556"/>
                  <a:gd name="T15" fmla="*/ 50 h 50"/>
                  <a:gd name="T16" fmla="*/ 25 w 556"/>
                  <a:gd name="T17" fmla="*/ 50 h 50"/>
                  <a:gd name="T18" fmla="*/ 12 w 556"/>
                  <a:gd name="T19" fmla="*/ 47 h 50"/>
                  <a:gd name="T20" fmla="*/ 3 w 556"/>
                  <a:gd name="T21" fmla="*/ 38 h 50"/>
                  <a:gd name="T22" fmla="*/ 0 w 556"/>
                  <a:gd name="T23" fmla="*/ 25 h 50"/>
                  <a:gd name="T24" fmla="*/ 3 w 556"/>
                  <a:gd name="T25" fmla="*/ 12 h 50"/>
                  <a:gd name="T26" fmla="*/ 12 w 556"/>
                  <a:gd name="T27" fmla="*/ 3 h 50"/>
                  <a:gd name="T28" fmla="*/ 25 w 556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6" h="50">
                    <a:moveTo>
                      <a:pt x="25" y="0"/>
                    </a:moveTo>
                    <a:lnTo>
                      <a:pt x="530" y="0"/>
                    </a:lnTo>
                    <a:lnTo>
                      <a:pt x="543" y="3"/>
                    </a:lnTo>
                    <a:lnTo>
                      <a:pt x="552" y="12"/>
                    </a:lnTo>
                    <a:lnTo>
                      <a:pt x="556" y="25"/>
                    </a:lnTo>
                    <a:lnTo>
                      <a:pt x="552" y="38"/>
                    </a:lnTo>
                    <a:lnTo>
                      <a:pt x="543" y="47"/>
                    </a:lnTo>
                    <a:lnTo>
                      <a:pt x="530" y="50"/>
                    </a:lnTo>
                    <a:lnTo>
                      <a:pt x="25" y="50"/>
                    </a:lnTo>
                    <a:lnTo>
                      <a:pt x="12" y="47"/>
                    </a:lnTo>
                    <a:lnTo>
                      <a:pt x="3" y="38"/>
                    </a:lnTo>
                    <a:lnTo>
                      <a:pt x="0" y="25"/>
                    </a:lnTo>
                    <a:lnTo>
                      <a:pt x="3" y="12"/>
                    </a:lnTo>
                    <a:lnTo>
                      <a:pt x="12" y="3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BCE050F8-F1EF-4158-A633-381DF3B87A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1490" y="5014728"/>
                <a:ext cx="449560" cy="275389"/>
              </a:xfrm>
              <a:custGeom>
                <a:avLst/>
                <a:gdLst>
                  <a:gd name="T0" fmla="*/ 335 w 493"/>
                  <a:gd name="T1" fmla="*/ 25 h 302"/>
                  <a:gd name="T2" fmla="*/ 335 w 493"/>
                  <a:gd name="T3" fmla="*/ 252 h 302"/>
                  <a:gd name="T4" fmla="*/ 411 w 493"/>
                  <a:gd name="T5" fmla="*/ 252 h 302"/>
                  <a:gd name="T6" fmla="*/ 411 w 493"/>
                  <a:gd name="T7" fmla="*/ 25 h 302"/>
                  <a:gd name="T8" fmla="*/ 335 w 493"/>
                  <a:gd name="T9" fmla="*/ 25 h 302"/>
                  <a:gd name="T10" fmla="*/ 208 w 493"/>
                  <a:gd name="T11" fmla="*/ 25 h 302"/>
                  <a:gd name="T12" fmla="*/ 208 w 493"/>
                  <a:gd name="T13" fmla="*/ 252 h 302"/>
                  <a:gd name="T14" fmla="*/ 285 w 493"/>
                  <a:gd name="T15" fmla="*/ 252 h 302"/>
                  <a:gd name="T16" fmla="*/ 285 w 493"/>
                  <a:gd name="T17" fmla="*/ 25 h 302"/>
                  <a:gd name="T18" fmla="*/ 208 w 493"/>
                  <a:gd name="T19" fmla="*/ 25 h 302"/>
                  <a:gd name="T20" fmla="*/ 82 w 493"/>
                  <a:gd name="T21" fmla="*/ 25 h 302"/>
                  <a:gd name="T22" fmla="*/ 82 w 493"/>
                  <a:gd name="T23" fmla="*/ 252 h 302"/>
                  <a:gd name="T24" fmla="*/ 159 w 493"/>
                  <a:gd name="T25" fmla="*/ 252 h 302"/>
                  <a:gd name="T26" fmla="*/ 159 w 493"/>
                  <a:gd name="T27" fmla="*/ 25 h 302"/>
                  <a:gd name="T28" fmla="*/ 82 w 493"/>
                  <a:gd name="T29" fmla="*/ 25 h 302"/>
                  <a:gd name="T30" fmla="*/ 25 w 493"/>
                  <a:gd name="T31" fmla="*/ 0 h 302"/>
                  <a:gd name="T32" fmla="*/ 468 w 493"/>
                  <a:gd name="T33" fmla="*/ 0 h 302"/>
                  <a:gd name="T34" fmla="*/ 473 w 493"/>
                  <a:gd name="T35" fmla="*/ 0 h 302"/>
                  <a:gd name="T36" fmla="*/ 477 w 493"/>
                  <a:gd name="T37" fmla="*/ 3 h 302"/>
                  <a:gd name="T38" fmla="*/ 480 w 493"/>
                  <a:gd name="T39" fmla="*/ 7 h 302"/>
                  <a:gd name="T40" fmla="*/ 480 w 493"/>
                  <a:gd name="T41" fmla="*/ 12 h 302"/>
                  <a:gd name="T42" fmla="*/ 480 w 493"/>
                  <a:gd name="T43" fmla="*/ 18 h 302"/>
                  <a:gd name="T44" fmla="*/ 477 w 493"/>
                  <a:gd name="T45" fmla="*/ 20 h 302"/>
                  <a:gd name="T46" fmla="*/ 473 w 493"/>
                  <a:gd name="T47" fmla="*/ 23 h 302"/>
                  <a:gd name="T48" fmla="*/ 468 w 493"/>
                  <a:gd name="T49" fmla="*/ 25 h 302"/>
                  <a:gd name="T50" fmla="*/ 461 w 493"/>
                  <a:gd name="T51" fmla="*/ 25 h 302"/>
                  <a:gd name="T52" fmla="*/ 461 w 493"/>
                  <a:gd name="T53" fmla="*/ 252 h 302"/>
                  <a:gd name="T54" fmla="*/ 468 w 493"/>
                  <a:gd name="T55" fmla="*/ 252 h 302"/>
                  <a:gd name="T56" fmla="*/ 480 w 493"/>
                  <a:gd name="T57" fmla="*/ 255 h 302"/>
                  <a:gd name="T58" fmla="*/ 490 w 493"/>
                  <a:gd name="T59" fmla="*/ 264 h 302"/>
                  <a:gd name="T60" fmla="*/ 493 w 493"/>
                  <a:gd name="T61" fmla="*/ 277 h 302"/>
                  <a:gd name="T62" fmla="*/ 490 w 493"/>
                  <a:gd name="T63" fmla="*/ 290 h 302"/>
                  <a:gd name="T64" fmla="*/ 480 w 493"/>
                  <a:gd name="T65" fmla="*/ 299 h 302"/>
                  <a:gd name="T66" fmla="*/ 468 w 493"/>
                  <a:gd name="T67" fmla="*/ 302 h 302"/>
                  <a:gd name="T68" fmla="*/ 25 w 493"/>
                  <a:gd name="T69" fmla="*/ 302 h 302"/>
                  <a:gd name="T70" fmla="*/ 13 w 493"/>
                  <a:gd name="T71" fmla="*/ 299 h 302"/>
                  <a:gd name="T72" fmla="*/ 4 w 493"/>
                  <a:gd name="T73" fmla="*/ 290 h 302"/>
                  <a:gd name="T74" fmla="*/ 0 w 493"/>
                  <a:gd name="T75" fmla="*/ 277 h 302"/>
                  <a:gd name="T76" fmla="*/ 4 w 493"/>
                  <a:gd name="T77" fmla="*/ 264 h 302"/>
                  <a:gd name="T78" fmla="*/ 13 w 493"/>
                  <a:gd name="T79" fmla="*/ 255 h 302"/>
                  <a:gd name="T80" fmla="*/ 25 w 493"/>
                  <a:gd name="T81" fmla="*/ 252 h 302"/>
                  <a:gd name="T82" fmla="*/ 32 w 493"/>
                  <a:gd name="T83" fmla="*/ 252 h 302"/>
                  <a:gd name="T84" fmla="*/ 32 w 493"/>
                  <a:gd name="T85" fmla="*/ 25 h 302"/>
                  <a:gd name="T86" fmla="*/ 25 w 493"/>
                  <a:gd name="T87" fmla="*/ 25 h 302"/>
                  <a:gd name="T88" fmla="*/ 21 w 493"/>
                  <a:gd name="T89" fmla="*/ 23 h 302"/>
                  <a:gd name="T90" fmla="*/ 16 w 493"/>
                  <a:gd name="T91" fmla="*/ 20 h 302"/>
                  <a:gd name="T92" fmla="*/ 15 w 493"/>
                  <a:gd name="T93" fmla="*/ 18 h 302"/>
                  <a:gd name="T94" fmla="*/ 13 w 493"/>
                  <a:gd name="T95" fmla="*/ 12 h 302"/>
                  <a:gd name="T96" fmla="*/ 15 w 493"/>
                  <a:gd name="T97" fmla="*/ 7 h 302"/>
                  <a:gd name="T98" fmla="*/ 16 w 493"/>
                  <a:gd name="T99" fmla="*/ 3 h 302"/>
                  <a:gd name="T100" fmla="*/ 21 w 493"/>
                  <a:gd name="T101" fmla="*/ 0 h 302"/>
                  <a:gd name="T102" fmla="*/ 25 w 493"/>
                  <a:gd name="T103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3" h="302">
                    <a:moveTo>
                      <a:pt x="335" y="25"/>
                    </a:moveTo>
                    <a:lnTo>
                      <a:pt x="335" y="252"/>
                    </a:lnTo>
                    <a:lnTo>
                      <a:pt x="411" y="252"/>
                    </a:lnTo>
                    <a:lnTo>
                      <a:pt x="411" y="25"/>
                    </a:lnTo>
                    <a:lnTo>
                      <a:pt x="335" y="25"/>
                    </a:lnTo>
                    <a:close/>
                    <a:moveTo>
                      <a:pt x="208" y="25"/>
                    </a:moveTo>
                    <a:lnTo>
                      <a:pt x="208" y="252"/>
                    </a:lnTo>
                    <a:lnTo>
                      <a:pt x="285" y="252"/>
                    </a:lnTo>
                    <a:lnTo>
                      <a:pt x="285" y="25"/>
                    </a:lnTo>
                    <a:lnTo>
                      <a:pt x="208" y="25"/>
                    </a:lnTo>
                    <a:close/>
                    <a:moveTo>
                      <a:pt x="82" y="25"/>
                    </a:moveTo>
                    <a:lnTo>
                      <a:pt x="82" y="252"/>
                    </a:lnTo>
                    <a:lnTo>
                      <a:pt x="159" y="252"/>
                    </a:lnTo>
                    <a:lnTo>
                      <a:pt x="159" y="25"/>
                    </a:lnTo>
                    <a:lnTo>
                      <a:pt x="82" y="25"/>
                    </a:lnTo>
                    <a:close/>
                    <a:moveTo>
                      <a:pt x="25" y="0"/>
                    </a:moveTo>
                    <a:lnTo>
                      <a:pt x="468" y="0"/>
                    </a:lnTo>
                    <a:lnTo>
                      <a:pt x="473" y="0"/>
                    </a:lnTo>
                    <a:lnTo>
                      <a:pt x="477" y="3"/>
                    </a:lnTo>
                    <a:lnTo>
                      <a:pt x="480" y="7"/>
                    </a:lnTo>
                    <a:lnTo>
                      <a:pt x="480" y="12"/>
                    </a:lnTo>
                    <a:lnTo>
                      <a:pt x="480" y="18"/>
                    </a:lnTo>
                    <a:lnTo>
                      <a:pt x="477" y="20"/>
                    </a:lnTo>
                    <a:lnTo>
                      <a:pt x="473" y="23"/>
                    </a:lnTo>
                    <a:lnTo>
                      <a:pt x="468" y="25"/>
                    </a:lnTo>
                    <a:lnTo>
                      <a:pt x="461" y="25"/>
                    </a:lnTo>
                    <a:lnTo>
                      <a:pt x="461" y="252"/>
                    </a:lnTo>
                    <a:lnTo>
                      <a:pt x="468" y="252"/>
                    </a:lnTo>
                    <a:lnTo>
                      <a:pt x="480" y="255"/>
                    </a:lnTo>
                    <a:lnTo>
                      <a:pt x="490" y="264"/>
                    </a:lnTo>
                    <a:lnTo>
                      <a:pt x="493" y="277"/>
                    </a:lnTo>
                    <a:lnTo>
                      <a:pt x="490" y="290"/>
                    </a:lnTo>
                    <a:lnTo>
                      <a:pt x="480" y="299"/>
                    </a:lnTo>
                    <a:lnTo>
                      <a:pt x="468" y="302"/>
                    </a:lnTo>
                    <a:lnTo>
                      <a:pt x="25" y="302"/>
                    </a:lnTo>
                    <a:lnTo>
                      <a:pt x="13" y="299"/>
                    </a:lnTo>
                    <a:lnTo>
                      <a:pt x="4" y="290"/>
                    </a:lnTo>
                    <a:lnTo>
                      <a:pt x="0" y="277"/>
                    </a:lnTo>
                    <a:lnTo>
                      <a:pt x="4" y="264"/>
                    </a:lnTo>
                    <a:lnTo>
                      <a:pt x="13" y="255"/>
                    </a:lnTo>
                    <a:lnTo>
                      <a:pt x="25" y="252"/>
                    </a:lnTo>
                    <a:lnTo>
                      <a:pt x="32" y="252"/>
                    </a:lnTo>
                    <a:lnTo>
                      <a:pt x="32" y="25"/>
                    </a:lnTo>
                    <a:lnTo>
                      <a:pt x="25" y="25"/>
                    </a:lnTo>
                    <a:lnTo>
                      <a:pt x="21" y="23"/>
                    </a:lnTo>
                    <a:lnTo>
                      <a:pt x="16" y="20"/>
                    </a:lnTo>
                    <a:lnTo>
                      <a:pt x="15" y="18"/>
                    </a:lnTo>
                    <a:lnTo>
                      <a:pt x="13" y="12"/>
                    </a:lnTo>
                    <a:lnTo>
                      <a:pt x="15" y="7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0" name="Freeform 9">
                <a:extLst>
                  <a:ext uri="{FF2B5EF4-FFF2-40B4-BE49-F238E27FC236}">
                    <a16:creationId xmlns:a16="http://schemas.microsoft.com/office/drawing/2014/main" id="{FCD70D33-74E5-47FA-9C9D-93DBD5C43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4843294"/>
                <a:ext cx="507008" cy="149549"/>
              </a:xfrm>
              <a:custGeom>
                <a:avLst/>
                <a:gdLst>
                  <a:gd name="T0" fmla="*/ 282 w 556"/>
                  <a:gd name="T1" fmla="*/ 0 h 164"/>
                  <a:gd name="T2" fmla="*/ 288 w 556"/>
                  <a:gd name="T3" fmla="*/ 3 h 164"/>
                  <a:gd name="T4" fmla="*/ 539 w 556"/>
                  <a:gd name="T5" fmla="*/ 116 h 164"/>
                  <a:gd name="T6" fmla="*/ 548 w 556"/>
                  <a:gd name="T7" fmla="*/ 121 h 164"/>
                  <a:gd name="T8" fmla="*/ 553 w 556"/>
                  <a:gd name="T9" fmla="*/ 129 h 164"/>
                  <a:gd name="T10" fmla="*/ 556 w 556"/>
                  <a:gd name="T11" fmla="*/ 140 h 164"/>
                  <a:gd name="T12" fmla="*/ 552 w 556"/>
                  <a:gd name="T13" fmla="*/ 153 h 164"/>
                  <a:gd name="T14" fmla="*/ 543 w 556"/>
                  <a:gd name="T15" fmla="*/ 162 h 164"/>
                  <a:gd name="T16" fmla="*/ 530 w 556"/>
                  <a:gd name="T17" fmla="*/ 164 h 164"/>
                  <a:gd name="T18" fmla="*/ 25 w 556"/>
                  <a:gd name="T19" fmla="*/ 164 h 164"/>
                  <a:gd name="T20" fmla="*/ 13 w 556"/>
                  <a:gd name="T21" fmla="*/ 162 h 164"/>
                  <a:gd name="T22" fmla="*/ 5 w 556"/>
                  <a:gd name="T23" fmla="*/ 156 h 164"/>
                  <a:gd name="T24" fmla="*/ 0 w 556"/>
                  <a:gd name="T25" fmla="*/ 145 h 164"/>
                  <a:gd name="T26" fmla="*/ 0 w 556"/>
                  <a:gd name="T27" fmla="*/ 134 h 164"/>
                  <a:gd name="T28" fmla="*/ 6 w 556"/>
                  <a:gd name="T29" fmla="*/ 123 h 164"/>
                  <a:gd name="T30" fmla="*/ 15 w 556"/>
                  <a:gd name="T31" fmla="*/ 116 h 164"/>
                  <a:gd name="T32" fmla="*/ 267 w 556"/>
                  <a:gd name="T33" fmla="*/ 3 h 164"/>
                  <a:gd name="T34" fmla="*/ 275 w 556"/>
                  <a:gd name="T35" fmla="*/ 0 h 164"/>
                  <a:gd name="T36" fmla="*/ 282 w 556"/>
                  <a:gd name="T3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56" h="164">
                    <a:moveTo>
                      <a:pt x="282" y="0"/>
                    </a:moveTo>
                    <a:lnTo>
                      <a:pt x="288" y="3"/>
                    </a:lnTo>
                    <a:lnTo>
                      <a:pt x="539" y="116"/>
                    </a:lnTo>
                    <a:lnTo>
                      <a:pt x="548" y="121"/>
                    </a:lnTo>
                    <a:lnTo>
                      <a:pt x="553" y="129"/>
                    </a:lnTo>
                    <a:lnTo>
                      <a:pt x="556" y="140"/>
                    </a:lnTo>
                    <a:lnTo>
                      <a:pt x="552" y="153"/>
                    </a:lnTo>
                    <a:lnTo>
                      <a:pt x="543" y="162"/>
                    </a:lnTo>
                    <a:lnTo>
                      <a:pt x="530" y="164"/>
                    </a:lnTo>
                    <a:lnTo>
                      <a:pt x="25" y="164"/>
                    </a:lnTo>
                    <a:lnTo>
                      <a:pt x="13" y="162"/>
                    </a:lnTo>
                    <a:lnTo>
                      <a:pt x="5" y="156"/>
                    </a:lnTo>
                    <a:lnTo>
                      <a:pt x="0" y="145"/>
                    </a:lnTo>
                    <a:lnTo>
                      <a:pt x="0" y="134"/>
                    </a:lnTo>
                    <a:lnTo>
                      <a:pt x="6" y="123"/>
                    </a:lnTo>
                    <a:lnTo>
                      <a:pt x="15" y="116"/>
                    </a:lnTo>
                    <a:lnTo>
                      <a:pt x="267" y="3"/>
                    </a:lnTo>
                    <a:lnTo>
                      <a:pt x="275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5" name="Group 37">
              <a:extLst>
                <a:ext uri="{FF2B5EF4-FFF2-40B4-BE49-F238E27FC236}">
                  <a16:creationId xmlns:a16="http://schemas.microsoft.com/office/drawing/2014/main" id="{B4BA622C-5725-4882-BCB1-0295DD953F62}"/>
                </a:ext>
              </a:extLst>
            </p:cNvPr>
            <p:cNvGrpSpPr/>
            <p:nvPr/>
          </p:nvGrpSpPr>
          <p:grpSpPr>
            <a:xfrm>
              <a:off x="7056438" y="2768948"/>
              <a:ext cx="358776" cy="345424"/>
              <a:chOff x="4497105" y="3508745"/>
              <a:chExt cx="563546" cy="54257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2" name="Freeform 15">
                <a:extLst>
                  <a:ext uri="{FF2B5EF4-FFF2-40B4-BE49-F238E27FC236}">
                    <a16:creationId xmlns:a16="http://schemas.microsoft.com/office/drawing/2014/main" id="{9BF0BE62-7432-4421-AA13-A59482769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5866" y="3997517"/>
                <a:ext cx="185113" cy="53802"/>
              </a:xfrm>
              <a:custGeom>
                <a:avLst/>
                <a:gdLst>
                  <a:gd name="T0" fmla="*/ 172 w 203"/>
                  <a:gd name="T1" fmla="*/ 0 h 59"/>
                  <a:gd name="T2" fmla="*/ 185 w 203"/>
                  <a:gd name="T3" fmla="*/ 21 h 59"/>
                  <a:gd name="T4" fmla="*/ 203 w 203"/>
                  <a:gd name="T5" fmla="*/ 38 h 59"/>
                  <a:gd name="T6" fmla="*/ 172 w 203"/>
                  <a:gd name="T7" fmla="*/ 50 h 59"/>
                  <a:gd name="T8" fmla="*/ 137 w 203"/>
                  <a:gd name="T9" fmla="*/ 56 h 59"/>
                  <a:gd name="T10" fmla="*/ 101 w 203"/>
                  <a:gd name="T11" fmla="*/ 59 h 59"/>
                  <a:gd name="T12" fmla="*/ 66 w 203"/>
                  <a:gd name="T13" fmla="*/ 56 h 59"/>
                  <a:gd name="T14" fmla="*/ 32 w 203"/>
                  <a:gd name="T15" fmla="*/ 50 h 59"/>
                  <a:gd name="T16" fmla="*/ 0 w 203"/>
                  <a:gd name="T17" fmla="*/ 38 h 59"/>
                  <a:gd name="T18" fmla="*/ 18 w 203"/>
                  <a:gd name="T19" fmla="*/ 21 h 59"/>
                  <a:gd name="T20" fmla="*/ 32 w 203"/>
                  <a:gd name="T21" fmla="*/ 0 h 59"/>
                  <a:gd name="T22" fmla="*/ 66 w 203"/>
                  <a:gd name="T23" fmla="*/ 9 h 59"/>
                  <a:gd name="T24" fmla="*/ 101 w 203"/>
                  <a:gd name="T25" fmla="*/ 12 h 59"/>
                  <a:gd name="T26" fmla="*/ 138 w 203"/>
                  <a:gd name="T27" fmla="*/ 9 h 59"/>
                  <a:gd name="T28" fmla="*/ 172 w 20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3" h="59">
                    <a:moveTo>
                      <a:pt x="172" y="0"/>
                    </a:moveTo>
                    <a:lnTo>
                      <a:pt x="185" y="21"/>
                    </a:lnTo>
                    <a:lnTo>
                      <a:pt x="203" y="38"/>
                    </a:lnTo>
                    <a:lnTo>
                      <a:pt x="172" y="50"/>
                    </a:lnTo>
                    <a:lnTo>
                      <a:pt x="137" y="56"/>
                    </a:lnTo>
                    <a:lnTo>
                      <a:pt x="101" y="59"/>
                    </a:lnTo>
                    <a:lnTo>
                      <a:pt x="66" y="56"/>
                    </a:lnTo>
                    <a:lnTo>
                      <a:pt x="32" y="50"/>
                    </a:lnTo>
                    <a:lnTo>
                      <a:pt x="0" y="38"/>
                    </a:lnTo>
                    <a:lnTo>
                      <a:pt x="18" y="21"/>
                    </a:lnTo>
                    <a:lnTo>
                      <a:pt x="32" y="0"/>
                    </a:lnTo>
                    <a:lnTo>
                      <a:pt x="66" y="9"/>
                    </a:lnTo>
                    <a:lnTo>
                      <a:pt x="101" y="12"/>
                    </a:lnTo>
                    <a:lnTo>
                      <a:pt x="138" y="9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3" name="Freeform 16">
                <a:extLst>
                  <a:ext uri="{FF2B5EF4-FFF2-40B4-BE49-F238E27FC236}">
                    <a16:creationId xmlns:a16="http://schemas.microsoft.com/office/drawing/2014/main" id="{A5A117F1-B68D-4AE9-9DEF-81DFE6DCD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7259" y="3631850"/>
                <a:ext cx="107603" cy="159581"/>
              </a:xfrm>
              <a:custGeom>
                <a:avLst/>
                <a:gdLst>
                  <a:gd name="T0" fmla="*/ 101 w 118"/>
                  <a:gd name="T1" fmla="*/ 0 h 175"/>
                  <a:gd name="T2" fmla="*/ 108 w 118"/>
                  <a:gd name="T3" fmla="*/ 25 h 175"/>
                  <a:gd name="T4" fmla="*/ 118 w 118"/>
                  <a:gd name="T5" fmla="*/ 47 h 175"/>
                  <a:gd name="T6" fmla="*/ 93 w 118"/>
                  <a:gd name="T7" fmla="*/ 71 h 175"/>
                  <a:gd name="T8" fmla="*/ 73 w 118"/>
                  <a:gd name="T9" fmla="*/ 99 h 175"/>
                  <a:gd name="T10" fmla="*/ 58 w 118"/>
                  <a:gd name="T11" fmla="*/ 132 h 175"/>
                  <a:gd name="T12" fmla="*/ 48 w 118"/>
                  <a:gd name="T13" fmla="*/ 167 h 175"/>
                  <a:gd name="T14" fmla="*/ 25 w 118"/>
                  <a:gd name="T15" fmla="*/ 168 h 175"/>
                  <a:gd name="T16" fmla="*/ 0 w 118"/>
                  <a:gd name="T17" fmla="*/ 175 h 175"/>
                  <a:gd name="T18" fmla="*/ 8 w 118"/>
                  <a:gd name="T19" fmla="*/ 133 h 175"/>
                  <a:gd name="T20" fmla="*/ 23 w 118"/>
                  <a:gd name="T21" fmla="*/ 95 h 175"/>
                  <a:gd name="T22" fmla="*/ 45 w 118"/>
                  <a:gd name="T23" fmla="*/ 58 h 175"/>
                  <a:gd name="T24" fmla="*/ 70 w 118"/>
                  <a:gd name="T25" fmla="*/ 27 h 175"/>
                  <a:gd name="T26" fmla="*/ 101 w 118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75">
                    <a:moveTo>
                      <a:pt x="101" y="0"/>
                    </a:moveTo>
                    <a:lnTo>
                      <a:pt x="108" y="25"/>
                    </a:lnTo>
                    <a:lnTo>
                      <a:pt x="118" y="47"/>
                    </a:lnTo>
                    <a:lnTo>
                      <a:pt x="93" y="71"/>
                    </a:lnTo>
                    <a:lnTo>
                      <a:pt x="73" y="99"/>
                    </a:lnTo>
                    <a:lnTo>
                      <a:pt x="58" y="132"/>
                    </a:lnTo>
                    <a:lnTo>
                      <a:pt x="48" y="167"/>
                    </a:lnTo>
                    <a:lnTo>
                      <a:pt x="25" y="168"/>
                    </a:lnTo>
                    <a:lnTo>
                      <a:pt x="0" y="175"/>
                    </a:lnTo>
                    <a:lnTo>
                      <a:pt x="8" y="133"/>
                    </a:lnTo>
                    <a:lnTo>
                      <a:pt x="23" y="95"/>
                    </a:lnTo>
                    <a:lnTo>
                      <a:pt x="45" y="58"/>
                    </a:lnTo>
                    <a:lnTo>
                      <a:pt x="70" y="27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4" name="Freeform 17">
                <a:extLst>
                  <a:ext uri="{FF2B5EF4-FFF2-40B4-BE49-F238E27FC236}">
                    <a16:creationId xmlns:a16="http://schemas.microsoft.com/office/drawing/2014/main" id="{BEB6A987-50E2-48F1-8DB8-168D44098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895" y="3631850"/>
                <a:ext cx="106691" cy="159581"/>
              </a:xfrm>
              <a:custGeom>
                <a:avLst/>
                <a:gdLst>
                  <a:gd name="T0" fmla="*/ 16 w 117"/>
                  <a:gd name="T1" fmla="*/ 0 h 175"/>
                  <a:gd name="T2" fmla="*/ 47 w 117"/>
                  <a:gd name="T3" fmla="*/ 27 h 175"/>
                  <a:gd name="T4" fmla="*/ 73 w 117"/>
                  <a:gd name="T5" fmla="*/ 58 h 175"/>
                  <a:gd name="T6" fmla="*/ 94 w 117"/>
                  <a:gd name="T7" fmla="*/ 95 h 175"/>
                  <a:gd name="T8" fmla="*/ 110 w 117"/>
                  <a:gd name="T9" fmla="*/ 133 h 175"/>
                  <a:gd name="T10" fmla="*/ 117 w 117"/>
                  <a:gd name="T11" fmla="*/ 175 h 175"/>
                  <a:gd name="T12" fmla="*/ 94 w 117"/>
                  <a:gd name="T13" fmla="*/ 168 h 175"/>
                  <a:gd name="T14" fmla="*/ 69 w 117"/>
                  <a:gd name="T15" fmla="*/ 167 h 175"/>
                  <a:gd name="T16" fmla="*/ 60 w 117"/>
                  <a:gd name="T17" fmla="*/ 132 h 175"/>
                  <a:gd name="T18" fmla="*/ 44 w 117"/>
                  <a:gd name="T19" fmla="*/ 99 h 175"/>
                  <a:gd name="T20" fmla="*/ 25 w 117"/>
                  <a:gd name="T21" fmla="*/ 71 h 175"/>
                  <a:gd name="T22" fmla="*/ 0 w 117"/>
                  <a:gd name="T23" fmla="*/ 47 h 175"/>
                  <a:gd name="T24" fmla="*/ 10 w 117"/>
                  <a:gd name="T25" fmla="*/ 25 h 175"/>
                  <a:gd name="T26" fmla="*/ 16 w 117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75">
                    <a:moveTo>
                      <a:pt x="16" y="0"/>
                    </a:moveTo>
                    <a:lnTo>
                      <a:pt x="47" y="27"/>
                    </a:lnTo>
                    <a:lnTo>
                      <a:pt x="73" y="58"/>
                    </a:lnTo>
                    <a:lnTo>
                      <a:pt x="94" y="95"/>
                    </a:lnTo>
                    <a:lnTo>
                      <a:pt x="110" y="133"/>
                    </a:lnTo>
                    <a:lnTo>
                      <a:pt x="117" y="175"/>
                    </a:lnTo>
                    <a:lnTo>
                      <a:pt x="94" y="168"/>
                    </a:lnTo>
                    <a:lnTo>
                      <a:pt x="69" y="167"/>
                    </a:lnTo>
                    <a:lnTo>
                      <a:pt x="60" y="132"/>
                    </a:lnTo>
                    <a:lnTo>
                      <a:pt x="44" y="99"/>
                    </a:lnTo>
                    <a:lnTo>
                      <a:pt x="25" y="71"/>
                    </a:lnTo>
                    <a:lnTo>
                      <a:pt x="0" y="47"/>
                    </a:lnTo>
                    <a:lnTo>
                      <a:pt x="10" y="25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5" name="Freeform 18">
                <a:extLst>
                  <a:ext uri="{FF2B5EF4-FFF2-40B4-BE49-F238E27FC236}">
                    <a16:creationId xmlns:a16="http://schemas.microsoft.com/office/drawing/2014/main" id="{CE207583-FF7A-4CA0-9C10-2AAF694BE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482" y="3508745"/>
                <a:ext cx="197880" cy="197880"/>
              </a:xfrm>
              <a:custGeom>
                <a:avLst/>
                <a:gdLst>
                  <a:gd name="T0" fmla="*/ 108 w 217"/>
                  <a:gd name="T1" fmla="*/ 0 h 217"/>
                  <a:gd name="T2" fmla="*/ 138 w 217"/>
                  <a:gd name="T3" fmla="*/ 4 h 217"/>
                  <a:gd name="T4" fmla="*/ 164 w 217"/>
                  <a:gd name="T5" fmla="*/ 14 h 217"/>
                  <a:gd name="T6" fmla="*/ 186 w 217"/>
                  <a:gd name="T7" fmla="*/ 32 h 217"/>
                  <a:gd name="T8" fmla="*/ 202 w 217"/>
                  <a:gd name="T9" fmla="*/ 53 h 217"/>
                  <a:gd name="T10" fmla="*/ 214 w 217"/>
                  <a:gd name="T11" fmla="*/ 79 h 217"/>
                  <a:gd name="T12" fmla="*/ 217 w 217"/>
                  <a:gd name="T13" fmla="*/ 108 h 217"/>
                  <a:gd name="T14" fmla="*/ 214 w 217"/>
                  <a:gd name="T15" fmla="*/ 136 h 217"/>
                  <a:gd name="T16" fmla="*/ 202 w 217"/>
                  <a:gd name="T17" fmla="*/ 162 h 217"/>
                  <a:gd name="T18" fmla="*/ 186 w 217"/>
                  <a:gd name="T19" fmla="*/ 184 h 217"/>
                  <a:gd name="T20" fmla="*/ 164 w 217"/>
                  <a:gd name="T21" fmla="*/ 202 h 217"/>
                  <a:gd name="T22" fmla="*/ 138 w 217"/>
                  <a:gd name="T23" fmla="*/ 212 h 217"/>
                  <a:gd name="T24" fmla="*/ 108 w 217"/>
                  <a:gd name="T25" fmla="*/ 217 h 217"/>
                  <a:gd name="T26" fmla="*/ 81 w 217"/>
                  <a:gd name="T27" fmla="*/ 212 h 217"/>
                  <a:gd name="T28" fmla="*/ 54 w 217"/>
                  <a:gd name="T29" fmla="*/ 202 h 217"/>
                  <a:gd name="T30" fmla="*/ 32 w 217"/>
                  <a:gd name="T31" fmla="*/ 184 h 217"/>
                  <a:gd name="T32" fmla="*/ 16 w 217"/>
                  <a:gd name="T33" fmla="*/ 162 h 217"/>
                  <a:gd name="T34" fmla="*/ 4 w 217"/>
                  <a:gd name="T35" fmla="*/ 136 h 217"/>
                  <a:gd name="T36" fmla="*/ 0 w 217"/>
                  <a:gd name="T37" fmla="*/ 108 h 217"/>
                  <a:gd name="T38" fmla="*/ 4 w 217"/>
                  <a:gd name="T39" fmla="*/ 79 h 217"/>
                  <a:gd name="T40" fmla="*/ 16 w 217"/>
                  <a:gd name="T41" fmla="*/ 53 h 217"/>
                  <a:gd name="T42" fmla="*/ 32 w 217"/>
                  <a:gd name="T43" fmla="*/ 32 h 217"/>
                  <a:gd name="T44" fmla="*/ 54 w 217"/>
                  <a:gd name="T45" fmla="*/ 14 h 217"/>
                  <a:gd name="T46" fmla="*/ 81 w 217"/>
                  <a:gd name="T47" fmla="*/ 4 h 217"/>
                  <a:gd name="T48" fmla="*/ 108 w 217"/>
                  <a:gd name="T4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" h="217">
                    <a:moveTo>
                      <a:pt x="108" y="0"/>
                    </a:moveTo>
                    <a:lnTo>
                      <a:pt x="138" y="4"/>
                    </a:lnTo>
                    <a:lnTo>
                      <a:pt x="164" y="14"/>
                    </a:lnTo>
                    <a:lnTo>
                      <a:pt x="186" y="32"/>
                    </a:lnTo>
                    <a:lnTo>
                      <a:pt x="202" y="53"/>
                    </a:lnTo>
                    <a:lnTo>
                      <a:pt x="214" y="79"/>
                    </a:lnTo>
                    <a:lnTo>
                      <a:pt x="217" y="108"/>
                    </a:lnTo>
                    <a:lnTo>
                      <a:pt x="214" y="136"/>
                    </a:lnTo>
                    <a:lnTo>
                      <a:pt x="202" y="162"/>
                    </a:lnTo>
                    <a:lnTo>
                      <a:pt x="186" y="184"/>
                    </a:lnTo>
                    <a:lnTo>
                      <a:pt x="164" y="202"/>
                    </a:lnTo>
                    <a:lnTo>
                      <a:pt x="138" y="212"/>
                    </a:lnTo>
                    <a:lnTo>
                      <a:pt x="108" y="217"/>
                    </a:lnTo>
                    <a:lnTo>
                      <a:pt x="81" y="212"/>
                    </a:lnTo>
                    <a:lnTo>
                      <a:pt x="54" y="202"/>
                    </a:lnTo>
                    <a:lnTo>
                      <a:pt x="32" y="184"/>
                    </a:lnTo>
                    <a:lnTo>
                      <a:pt x="16" y="162"/>
                    </a:lnTo>
                    <a:lnTo>
                      <a:pt x="4" y="136"/>
                    </a:lnTo>
                    <a:lnTo>
                      <a:pt x="0" y="108"/>
                    </a:lnTo>
                    <a:lnTo>
                      <a:pt x="4" y="79"/>
                    </a:lnTo>
                    <a:lnTo>
                      <a:pt x="16" y="53"/>
                    </a:lnTo>
                    <a:lnTo>
                      <a:pt x="32" y="32"/>
                    </a:lnTo>
                    <a:lnTo>
                      <a:pt x="54" y="14"/>
                    </a:lnTo>
                    <a:lnTo>
                      <a:pt x="81" y="4"/>
                    </a:lnTo>
                    <a:lnTo>
                      <a:pt x="1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6" name="Freeform 19">
                <a:extLst>
                  <a:ext uri="{FF2B5EF4-FFF2-40B4-BE49-F238E27FC236}">
                    <a16:creationId xmlns:a16="http://schemas.microsoft.com/office/drawing/2014/main" id="{1EAADD60-ECEC-47CB-B277-C5B4CA0FE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105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29 w 216"/>
                  <a:gd name="T3" fmla="*/ 3 h 217"/>
                  <a:gd name="T4" fmla="*/ 151 w 216"/>
                  <a:gd name="T5" fmla="*/ 9 h 217"/>
                  <a:gd name="T6" fmla="*/ 171 w 216"/>
                  <a:gd name="T7" fmla="*/ 21 h 217"/>
                  <a:gd name="T8" fmla="*/ 188 w 216"/>
                  <a:gd name="T9" fmla="*/ 35 h 217"/>
                  <a:gd name="T10" fmla="*/ 201 w 216"/>
                  <a:gd name="T11" fmla="*/ 54 h 217"/>
                  <a:gd name="T12" fmla="*/ 213 w 216"/>
                  <a:gd name="T13" fmla="*/ 82 h 217"/>
                  <a:gd name="T14" fmla="*/ 216 w 216"/>
                  <a:gd name="T15" fmla="*/ 110 h 217"/>
                  <a:gd name="T16" fmla="*/ 213 w 216"/>
                  <a:gd name="T17" fmla="*/ 136 h 217"/>
                  <a:gd name="T18" fmla="*/ 201 w 216"/>
                  <a:gd name="T19" fmla="*/ 163 h 217"/>
                  <a:gd name="T20" fmla="*/ 185 w 216"/>
                  <a:gd name="T21" fmla="*/ 185 h 217"/>
                  <a:gd name="T22" fmla="*/ 162 w 216"/>
                  <a:gd name="T23" fmla="*/ 202 h 217"/>
                  <a:gd name="T24" fmla="*/ 135 w 216"/>
                  <a:gd name="T25" fmla="*/ 214 h 217"/>
                  <a:gd name="T26" fmla="*/ 107 w 216"/>
                  <a:gd name="T27" fmla="*/ 217 h 217"/>
                  <a:gd name="T28" fmla="*/ 85 w 216"/>
                  <a:gd name="T29" fmla="*/ 214 h 217"/>
                  <a:gd name="T30" fmla="*/ 65 w 216"/>
                  <a:gd name="T31" fmla="*/ 208 h 217"/>
                  <a:gd name="T32" fmla="*/ 44 w 216"/>
                  <a:gd name="T33" fmla="*/ 197 h 217"/>
                  <a:gd name="T34" fmla="*/ 28 w 216"/>
                  <a:gd name="T35" fmla="*/ 182 h 217"/>
                  <a:gd name="T36" fmla="*/ 14 w 216"/>
                  <a:gd name="T37" fmla="*/ 163 h 217"/>
                  <a:gd name="T38" fmla="*/ 5 w 216"/>
                  <a:gd name="T39" fmla="*/ 139 h 217"/>
                  <a:gd name="T40" fmla="*/ 0 w 216"/>
                  <a:gd name="T41" fmla="*/ 116 h 217"/>
                  <a:gd name="T42" fmla="*/ 0 w 216"/>
                  <a:gd name="T43" fmla="*/ 92 h 217"/>
                  <a:gd name="T44" fmla="*/ 6 w 216"/>
                  <a:gd name="T45" fmla="*/ 69 h 217"/>
                  <a:gd name="T46" fmla="*/ 18 w 216"/>
                  <a:gd name="T47" fmla="*/ 48 h 217"/>
                  <a:gd name="T48" fmla="*/ 34 w 216"/>
                  <a:gd name="T49" fmla="*/ 29 h 217"/>
                  <a:gd name="T50" fmla="*/ 53 w 216"/>
                  <a:gd name="T51" fmla="*/ 15 h 217"/>
                  <a:gd name="T52" fmla="*/ 80 w 216"/>
                  <a:gd name="T53" fmla="*/ 5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29" y="3"/>
                    </a:lnTo>
                    <a:lnTo>
                      <a:pt x="151" y="9"/>
                    </a:lnTo>
                    <a:lnTo>
                      <a:pt x="171" y="21"/>
                    </a:lnTo>
                    <a:lnTo>
                      <a:pt x="188" y="35"/>
                    </a:lnTo>
                    <a:lnTo>
                      <a:pt x="201" y="54"/>
                    </a:lnTo>
                    <a:lnTo>
                      <a:pt x="213" y="82"/>
                    </a:lnTo>
                    <a:lnTo>
                      <a:pt x="216" y="110"/>
                    </a:lnTo>
                    <a:lnTo>
                      <a:pt x="213" y="136"/>
                    </a:lnTo>
                    <a:lnTo>
                      <a:pt x="201" y="163"/>
                    </a:lnTo>
                    <a:lnTo>
                      <a:pt x="185" y="185"/>
                    </a:lnTo>
                    <a:lnTo>
                      <a:pt x="162" y="202"/>
                    </a:lnTo>
                    <a:lnTo>
                      <a:pt x="135" y="214"/>
                    </a:lnTo>
                    <a:lnTo>
                      <a:pt x="107" y="217"/>
                    </a:lnTo>
                    <a:lnTo>
                      <a:pt x="85" y="214"/>
                    </a:lnTo>
                    <a:lnTo>
                      <a:pt x="65" y="208"/>
                    </a:lnTo>
                    <a:lnTo>
                      <a:pt x="44" y="197"/>
                    </a:lnTo>
                    <a:lnTo>
                      <a:pt x="28" y="182"/>
                    </a:lnTo>
                    <a:lnTo>
                      <a:pt x="14" y="163"/>
                    </a:lnTo>
                    <a:lnTo>
                      <a:pt x="5" y="139"/>
                    </a:lnTo>
                    <a:lnTo>
                      <a:pt x="0" y="116"/>
                    </a:lnTo>
                    <a:lnTo>
                      <a:pt x="0" y="92"/>
                    </a:lnTo>
                    <a:lnTo>
                      <a:pt x="6" y="69"/>
                    </a:lnTo>
                    <a:lnTo>
                      <a:pt x="18" y="48"/>
                    </a:lnTo>
                    <a:lnTo>
                      <a:pt x="34" y="29"/>
                    </a:lnTo>
                    <a:lnTo>
                      <a:pt x="53" y="15"/>
                    </a:lnTo>
                    <a:lnTo>
                      <a:pt x="80" y="5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7" name="Freeform 20">
                <a:extLst>
                  <a:ext uri="{FF2B5EF4-FFF2-40B4-BE49-F238E27FC236}">
                    <a16:creationId xmlns:a16="http://schemas.microsoft.com/office/drawing/2014/main" id="{29ADD0E9-681C-4428-B59F-DEF9F5B18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683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35 w 216"/>
                  <a:gd name="T3" fmla="*/ 5 h 217"/>
                  <a:gd name="T4" fmla="*/ 162 w 216"/>
                  <a:gd name="T5" fmla="*/ 15 h 217"/>
                  <a:gd name="T6" fmla="*/ 182 w 216"/>
                  <a:gd name="T7" fmla="*/ 29 h 217"/>
                  <a:gd name="T8" fmla="*/ 198 w 216"/>
                  <a:gd name="T9" fmla="*/ 48 h 217"/>
                  <a:gd name="T10" fmla="*/ 209 w 216"/>
                  <a:gd name="T11" fmla="*/ 69 h 217"/>
                  <a:gd name="T12" fmla="*/ 215 w 216"/>
                  <a:gd name="T13" fmla="*/ 92 h 217"/>
                  <a:gd name="T14" fmla="*/ 216 w 216"/>
                  <a:gd name="T15" fmla="*/ 116 h 217"/>
                  <a:gd name="T16" fmla="*/ 212 w 216"/>
                  <a:gd name="T17" fmla="*/ 139 h 217"/>
                  <a:gd name="T18" fmla="*/ 201 w 216"/>
                  <a:gd name="T19" fmla="*/ 163 h 217"/>
                  <a:gd name="T20" fmla="*/ 188 w 216"/>
                  <a:gd name="T21" fmla="*/ 182 h 217"/>
                  <a:gd name="T22" fmla="*/ 171 w 216"/>
                  <a:gd name="T23" fmla="*/ 197 h 217"/>
                  <a:gd name="T24" fmla="*/ 151 w 216"/>
                  <a:gd name="T25" fmla="*/ 208 h 217"/>
                  <a:gd name="T26" fmla="*/ 129 w 216"/>
                  <a:gd name="T27" fmla="*/ 214 h 217"/>
                  <a:gd name="T28" fmla="*/ 107 w 216"/>
                  <a:gd name="T29" fmla="*/ 217 h 217"/>
                  <a:gd name="T30" fmla="*/ 81 w 216"/>
                  <a:gd name="T31" fmla="*/ 214 h 217"/>
                  <a:gd name="T32" fmla="*/ 53 w 216"/>
                  <a:gd name="T33" fmla="*/ 202 h 217"/>
                  <a:gd name="T34" fmla="*/ 31 w 216"/>
                  <a:gd name="T35" fmla="*/ 185 h 217"/>
                  <a:gd name="T36" fmla="*/ 14 w 216"/>
                  <a:gd name="T37" fmla="*/ 163 h 217"/>
                  <a:gd name="T38" fmla="*/ 3 w 216"/>
                  <a:gd name="T39" fmla="*/ 136 h 217"/>
                  <a:gd name="T40" fmla="*/ 0 w 216"/>
                  <a:gd name="T41" fmla="*/ 110 h 217"/>
                  <a:gd name="T42" fmla="*/ 3 w 216"/>
                  <a:gd name="T43" fmla="*/ 82 h 217"/>
                  <a:gd name="T44" fmla="*/ 14 w 216"/>
                  <a:gd name="T45" fmla="*/ 54 h 217"/>
                  <a:gd name="T46" fmla="*/ 28 w 216"/>
                  <a:gd name="T47" fmla="*/ 35 h 217"/>
                  <a:gd name="T48" fmla="*/ 46 w 216"/>
                  <a:gd name="T49" fmla="*/ 21 h 217"/>
                  <a:gd name="T50" fmla="*/ 65 w 216"/>
                  <a:gd name="T51" fmla="*/ 9 h 217"/>
                  <a:gd name="T52" fmla="*/ 85 w 216"/>
                  <a:gd name="T53" fmla="*/ 3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35" y="5"/>
                    </a:lnTo>
                    <a:lnTo>
                      <a:pt x="162" y="15"/>
                    </a:lnTo>
                    <a:lnTo>
                      <a:pt x="182" y="29"/>
                    </a:lnTo>
                    <a:lnTo>
                      <a:pt x="198" y="48"/>
                    </a:lnTo>
                    <a:lnTo>
                      <a:pt x="209" y="69"/>
                    </a:lnTo>
                    <a:lnTo>
                      <a:pt x="215" y="92"/>
                    </a:lnTo>
                    <a:lnTo>
                      <a:pt x="216" y="116"/>
                    </a:lnTo>
                    <a:lnTo>
                      <a:pt x="212" y="139"/>
                    </a:lnTo>
                    <a:lnTo>
                      <a:pt x="201" y="163"/>
                    </a:lnTo>
                    <a:lnTo>
                      <a:pt x="188" y="182"/>
                    </a:lnTo>
                    <a:lnTo>
                      <a:pt x="171" y="197"/>
                    </a:lnTo>
                    <a:lnTo>
                      <a:pt x="151" y="208"/>
                    </a:lnTo>
                    <a:lnTo>
                      <a:pt x="129" y="214"/>
                    </a:lnTo>
                    <a:lnTo>
                      <a:pt x="107" y="217"/>
                    </a:lnTo>
                    <a:lnTo>
                      <a:pt x="81" y="214"/>
                    </a:lnTo>
                    <a:lnTo>
                      <a:pt x="53" y="202"/>
                    </a:lnTo>
                    <a:lnTo>
                      <a:pt x="31" y="185"/>
                    </a:lnTo>
                    <a:lnTo>
                      <a:pt x="14" y="163"/>
                    </a:lnTo>
                    <a:lnTo>
                      <a:pt x="3" y="136"/>
                    </a:lnTo>
                    <a:lnTo>
                      <a:pt x="0" y="110"/>
                    </a:lnTo>
                    <a:lnTo>
                      <a:pt x="3" y="82"/>
                    </a:lnTo>
                    <a:lnTo>
                      <a:pt x="14" y="54"/>
                    </a:lnTo>
                    <a:lnTo>
                      <a:pt x="28" y="35"/>
                    </a:lnTo>
                    <a:lnTo>
                      <a:pt x="46" y="21"/>
                    </a:lnTo>
                    <a:lnTo>
                      <a:pt x="65" y="9"/>
                    </a:lnTo>
                    <a:lnTo>
                      <a:pt x="85" y="3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50C592A3-60EA-41D8-96F9-6F84CFA7B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6525" y="3233801"/>
              <a:ext cx="228152" cy="322780"/>
            </a:xfrm>
            <a:custGeom>
              <a:avLst/>
              <a:gdLst>
                <a:gd name="T0" fmla="*/ 301 w 393"/>
                <a:gd name="T1" fmla="*/ 110 h 556"/>
                <a:gd name="T2" fmla="*/ 288 w 393"/>
                <a:gd name="T3" fmla="*/ 176 h 556"/>
                <a:gd name="T4" fmla="*/ 260 w 393"/>
                <a:gd name="T5" fmla="*/ 229 h 556"/>
                <a:gd name="T6" fmla="*/ 241 w 393"/>
                <a:gd name="T7" fmla="*/ 248 h 556"/>
                <a:gd name="T8" fmla="*/ 235 w 393"/>
                <a:gd name="T9" fmla="*/ 251 h 556"/>
                <a:gd name="T10" fmla="*/ 227 w 393"/>
                <a:gd name="T11" fmla="*/ 257 h 556"/>
                <a:gd name="T12" fmla="*/ 217 w 393"/>
                <a:gd name="T13" fmla="*/ 289 h 556"/>
                <a:gd name="T14" fmla="*/ 211 w 393"/>
                <a:gd name="T15" fmla="*/ 330 h 556"/>
                <a:gd name="T16" fmla="*/ 210 w 393"/>
                <a:gd name="T17" fmla="*/ 362 h 556"/>
                <a:gd name="T18" fmla="*/ 227 w 393"/>
                <a:gd name="T19" fmla="*/ 374 h 556"/>
                <a:gd name="T20" fmla="*/ 266 w 393"/>
                <a:gd name="T21" fmla="*/ 403 h 556"/>
                <a:gd name="T22" fmla="*/ 292 w 393"/>
                <a:gd name="T23" fmla="*/ 427 h 556"/>
                <a:gd name="T24" fmla="*/ 302 w 393"/>
                <a:gd name="T25" fmla="*/ 447 h 556"/>
                <a:gd name="T26" fmla="*/ 98 w 393"/>
                <a:gd name="T27" fmla="*/ 461 h 556"/>
                <a:gd name="T28" fmla="*/ 112 w 393"/>
                <a:gd name="T29" fmla="*/ 428 h 556"/>
                <a:gd name="T30" fmla="*/ 139 w 393"/>
                <a:gd name="T31" fmla="*/ 400 h 556"/>
                <a:gd name="T32" fmla="*/ 160 w 393"/>
                <a:gd name="T33" fmla="*/ 384 h 556"/>
                <a:gd name="T34" fmla="*/ 179 w 393"/>
                <a:gd name="T35" fmla="*/ 374 h 556"/>
                <a:gd name="T36" fmla="*/ 192 w 393"/>
                <a:gd name="T37" fmla="*/ 368 h 556"/>
                <a:gd name="T38" fmla="*/ 191 w 393"/>
                <a:gd name="T39" fmla="*/ 337 h 556"/>
                <a:gd name="T40" fmla="*/ 182 w 393"/>
                <a:gd name="T41" fmla="*/ 291 h 556"/>
                <a:gd name="T42" fmla="*/ 172 w 393"/>
                <a:gd name="T43" fmla="*/ 263 h 556"/>
                <a:gd name="T44" fmla="*/ 166 w 393"/>
                <a:gd name="T45" fmla="*/ 254 h 556"/>
                <a:gd name="T46" fmla="*/ 129 w 393"/>
                <a:gd name="T47" fmla="*/ 226 h 556"/>
                <a:gd name="T48" fmla="*/ 104 w 393"/>
                <a:gd name="T49" fmla="*/ 175 h 556"/>
                <a:gd name="T50" fmla="*/ 93 w 393"/>
                <a:gd name="T51" fmla="*/ 110 h 556"/>
                <a:gd name="T52" fmla="*/ 60 w 393"/>
                <a:gd name="T53" fmla="*/ 121 h 556"/>
                <a:gd name="T54" fmla="*/ 81 w 393"/>
                <a:gd name="T55" fmla="*/ 189 h 556"/>
                <a:gd name="T56" fmla="*/ 115 w 393"/>
                <a:gd name="T57" fmla="*/ 244 h 556"/>
                <a:gd name="T58" fmla="*/ 154 w 393"/>
                <a:gd name="T59" fmla="*/ 276 h 556"/>
                <a:gd name="T60" fmla="*/ 115 w 393"/>
                <a:gd name="T61" fmla="*/ 310 h 556"/>
                <a:gd name="T62" fmla="*/ 81 w 393"/>
                <a:gd name="T63" fmla="*/ 364 h 556"/>
                <a:gd name="T64" fmla="*/ 60 w 393"/>
                <a:gd name="T65" fmla="*/ 433 h 556"/>
                <a:gd name="T66" fmla="*/ 338 w 393"/>
                <a:gd name="T67" fmla="*/ 469 h 556"/>
                <a:gd name="T68" fmla="*/ 324 w 393"/>
                <a:gd name="T69" fmla="*/ 396 h 556"/>
                <a:gd name="T70" fmla="*/ 298 w 393"/>
                <a:gd name="T71" fmla="*/ 334 h 556"/>
                <a:gd name="T72" fmla="*/ 258 w 393"/>
                <a:gd name="T73" fmla="*/ 291 h 556"/>
                <a:gd name="T74" fmla="*/ 258 w 393"/>
                <a:gd name="T75" fmla="*/ 263 h 556"/>
                <a:gd name="T76" fmla="*/ 298 w 393"/>
                <a:gd name="T77" fmla="*/ 219 h 556"/>
                <a:gd name="T78" fmla="*/ 324 w 393"/>
                <a:gd name="T79" fmla="*/ 156 h 556"/>
                <a:gd name="T80" fmla="*/ 338 w 393"/>
                <a:gd name="T81" fmla="*/ 84 h 556"/>
                <a:gd name="T82" fmla="*/ 0 w 393"/>
                <a:gd name="T83" fmla="*/ 0 h 556"/>
                <a:gd name="T84" fmla="*/ 393 w 393"/>
                <a:gd name="T85" fmla="*/ 53 h 556"/>
                <a:gd name="T86" fmla="*/ 371 w 393"/>
                <a:gd name="T87" fmla="*/ 66 h 556"/>
                <a:gd name="T88" fmla="*/ 362 w 393"/>
                <a:gd name="T89" fmla="*/ 148 h 556"/>
                <a:gd name="T90" fmla="*/ 336 w 393"/>
                <a:gd name="T91" fmla="*/ 220 h 556"/>
                <a:gd name="T92" fmla="*/ 295 w 393"/>
                <a:gd name="T93" fmla="*/ 276 h 556"/>
                <a:gd name="T94" fmla="*/ 336 w 393"/>
                <a:gd name="T95" fmla="*/ 333 h 556"/>
                <a:gd name="T96" fmla="*/ 362 w 393"/>
                <a:gd name="T97" fmla="*/ 405 h 556"/>
                <a:gd name="T98" fmla="*/ 371 w 393"/>
                <a:gd name="T99" fmla="*/ 487 h 556"/>
                <a:gd name="T100" fmla="*/ 393 w 393"/>
                <a:gd name="T101" fmla="*/ 503 h 556"/>
                <a:gd name="T102" fmla="*/ 0 w 393"/>
                <a:gd name="T103" fmla="*/ 556 h 556"/>
                <a:gd name="T104" fmla="*/ 22 w 393"/>
                <a:gd name="T105" fmla="*/ 503 h 556"/>
                <a:gd name="T106" fmla="*/ 24 w 393"/>
                <a:gd name="T107" fmla="*/ 444 h 556"/>
                <a:gd name="T108" fmla="*/ 43 w 393"/>
                <a:gd name="T109" fmla="*/ 367 h 556"/>
                <a:gd name="T110" fmla="*/ 76 w 393"/>
                <a:gd name="T111" fmla="*/ 302 h 556"/>
                <a:gd name="T112" fmla="*/ 76 w 393"/>
                <a:gd name="T113" fmla="*/ 251 h 556"/>
                <a:gd name="T114" fmla="*/ 43 w 393"/>
                <a:gd name="T115" fmla="*/ 186 h 556"/>
                <a:gd name="T116" fmla="*/ 24 w 393"/>
                <a:gd name="T117" fmla="*/ 109 h 556"/>
                <a:gd name="T118" fmla="*/ 22 w 393"/>
                <a:gd name="T119" fmla="*/ 53 h 556"/>
                <a:gd name="T120" fmla="*/ 0 w 393"/>
                <a:gd name="T12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" h="556">
                  <a:moveTo>
                    <a:pt x="93" y="110"/>
                  </a:moveTo>
                  <a:lnTo>
                    <a:pt x="301" y="110"/>
                  </a:lnTo>
                  <a:lnTo>
                    <a:pt x="296" y="145"/>
                  </a:lnTo>
                  <a:lnTo>
                    <a:pt x="288" y="176"/>
                  </a:lnTo>
                  <a:lnTo>
                    <a:pt x="276" y="204"/>
                  </a:lnTo>
                  <a:lnTo>
                    <a:pt x="260" y="229"/>
                  </a:lnTo>
                  <a:lnTo>
                    <a:pt x="241" y="247"/>
                  </a:lnTo>
                  <a:lnTo>
                    <a:pt x="241" y="248"/>
                  </a:lnTo>
                  <a:lnTo>
                    <a:pt x="238" y="248"/>
                  </a:lnTo>
                  <a:lnTo>
                    <a:pt x="235" y="251"/>
                  </a:lnTo>
                  <a:lnTo>
                    <a:pt x="232" y="254"/>
                  </a:lnTo>
                  <a:lnTo>
                    <a:pt x="227" y="257"/>
                  </a:lnTo>
                  <a:lnTo>
                    <a:pt x="222" y="270"/>
                  </a:lnTo>
                  <a:lnTo>
                    <a:pt x="217" y="289"/>
                  </a:lnTo>
                  <a:lnTo>
                    <a:pt x="213" y="310"/>
                  </a:lnTo>
                  <a:lnTo>
                    <a:pt x="211" y="330"/>
                  </a:lnTo>
                  <a:lnTo>
                    <a:pt x="210" y="349"/>
                  </a:lnTo>
                  <a:lnTo>
                    <a:pt x="210" y="362"/>
                  </a:lnTo>
                  <a:lnTo>
                    <a:pt x="210" y="368"/>
                  </a:lnTo>
                  <a:lnTo>
                    <a:pt x="227" y="374"/>
                  </a:lnTo>
                  <a:lnTo>
                    <a:pt x="247" y="386"/>
                  </a:lnTo>
                  <a:lnTo>
                    <a:pt x="266" y="403"/>
                  </a:lnTo>
                  <a:lnTo>
                    <a:pt x="280" y="417"/>
                  </a:lnTo>
                  <a:lnTo>
                    <a:pt x="292" y="427"/>
                  </a:lnTo>
                  <a:lnTo>
                    <a:pt x="299" y="437"/>
                  </a:lnTo>
                  <a:lnTo>
                    <a:pt x="302" y="447"/>
                  </a:lnTo>
                  <a:lnTo>
                    <a:pt x="305" y="461"/>
                  </a:lnTo>
                  <a:lnTo>
                    <a:pt x="98" y="461"/>
                  </a:lnTo>
                  <a:lnTo>
                    <a:pt x="103" y="443"/>
                  </a:lnTo>
                  <a:lnTo>
                    <a:pt x="112" y="428"/>
                  </a:lnTo>
                  <a:lnTo>
                    <a:pt x="123" y="414"/>
                  </a:lnTo>
                  <a:lnTo>
                    <a:pt x="139" y="400"/>
                  </a:lnTo>
                  <a:lnTo>
                    <a:pt x="157" y="386"/>
                  </a:lnTo>
                  <a:lnTo>
                    <a:pt x="160" y="384"/>
                  </a:lnTo>
                  <a:lnTo>
                    <a:pt x="167" y="378"/>
                  </a:lnTo>
                  <a:lnTo>
                    <a:pt x="179" y="374"/>
                  </a:lnTo>
                  <a:lnTo>
                    <a:pt x="194" y="370"/>
                  </a:lnTo>
                  <a:lnTo>
                    <a:pt x="192" y="368"/>
                  </a:lnTo>
                  <a:lnTo>
                    <a:pt x="192" y="368"/>
                  </a:lnTo>
                  <a:lnTo>
                    <a:pt x="191" y="337"/>
                  </a:lnTo>
                  <a:lnTo>
                    <a:pt x="188" y="311"/>
                  </a:lnTo>
                  <a:lnTo>
                    <a:pt x="182" y="291"/>
                  </a:lnTo>
                  <a:lnTo>
                    <a:pt x="176" y="274"/>
                  </a:lnTo>
                  <a:lnTo>
                    <a:pt x="172" y="263"/>
                  </a:lnTo>
                  <a:lnTo>
                    <a:pt x="167" y="257"/>
                  </a:lnTo>
                  <a:lnTo>
                    <a:pt x="166" y="254"/>
                  </a:lnTo>
                  <a:lnTo>
                    <a:pt x="148" y="244"/>
                  </a:lnTo>
                  <a:lnTo>
                    <a:pt x="129" y="226"/>
                  </a:lnTo>
                  <a:lnTo>
                    <a:pt x="115" y="203"/>
                  </a:lnTo>
                  <a:lnTo>
                    <a:pt x="104" y="175"/>
                  </a:lnTo>
                  <a:lnTo>
                    <a:pt x="97" y="144"/>
                  </a:lnTo>
                  <a:lnTo>
                    <a:pt x="93" y="110"/>
                  </a:lnTo>
                  <a:close/>
                  <a:moveTo>
                    <a:pt x="56" y="84"/>
                  </a:moveTo>
                  <a:lnTo>
                    <a:pt x="60" y="121"/>
                  </a:lnTo>
                  <a:lnTo>
                    <a:pt x="69" y="156"/>
                  </a:lnTo>
                  <a:lnTo>
                    <a:pt x="81" y="189"/>
                  </a:lnTo>
                  <a:lnTo>
                    <a:pt x="95" y="219"/>
                  </a:lnTo>
                  <a:lnTo>
                    <a:pt x="115" y="244"/>
                  </a:lnTo>
                  <a:lnTo>
                    <a:pt x="135" y="263"/>
                  </a:lnTo>
                  <a:lnTo>
                    <a:pt x="154" y="276"/>
                  </a:lnTo>
                  <a:lnTo>
                    <a:pt x="135" y="291"/>
                  </a:lnTo>
                  <a:lnTo>
                    <a:pt x="115" y="310"/>
                  </a:lnTo>
                  <a:lnTo>
                    <a:pt x="95" y="334"/>
                  </a:lnTo>
                  <a:lnTo>
                    <a:pt x="81" y="364"/>
                  </a:lnTo>
                  <a:lnTo>
                    <a:pt x="69" y="396"/>
                  </a:lnTo>
                  <a:lnTo>
                    <a:pt x="60" y="433"/>
                  </a:lnTo>
                  <a:lnTo>
                    <a:pt x="56" y="469"/>
                  </a:lnTo>
                  <a:lnTo>
                    <a:pt x="338" y="469"/>
                  </a:lnTo>
                  <a:lnTo>
                    <a:pt x="333" y="433"/>
                  </a:lnTo>
                  <a:lnTo>
                    <a:pt x="324" y="396"/>
                  </a:lnTo>
                  <a:lnTo>
                    <a:pt x="313" y="364"/>
                  </a:lnTo>
                  <a:lnTo>
                    <a:pt x="298" y="334"/>
                  </a:lnTo>
                  <a:lnTo>
                    <a:pt x="279" y="310"/>
                  </a:lnTo>
                  <a:lnTo>
                    <a:pt x="258" y="291"/>
                  </a:lnTo>
                  <a:lnTo>
                    <a:pt x="239" y="276"/>
                  </a:lnTo>
                  <a:lnTo>
                    <a:pt x="258" y="263"/>
                  </a:lnTo>
                  <a:lnTo>
                    <a:pt x="279" y="244"/>
                  </a:lnTo>
                  <a:lnTo>
                    <a:pt x="298" y="219"/>
                  </a:lnTo>
                  <a:lnTo>
                    <a:pt x="313" y="189"/>
                  </a:lnTo>
                  <a:lnTo>
                    <a:pt x="324" y="156"/>
                  </a:lnTo>
                  <a:lnTo>
                    <a:pt x="333" y="121"/>
                  </a:lnTo>
                  <a:lnTo>
                    <a:pt x="338" y="84"/>
                  </a:lnTo>
                  <a:lnTo>
                    <a:pt x="56" y="84"/>
                  </a:lnTo>
                  <a:close/>
                  <a:moveTo>
                    <a:pt x="0" y="0"/>
                  </a:moveTo>
                  <a:lnTo>
                    <a:pt x="393" y="0"/>
                  </a:lnTo>
                  <a:lnTo>
                    <a:pt x="393" y="53"/>
                  </a:lnTo>
                  <a:lnTo>
                    <a:pt x="371" y="53"/>
                  </a:lnTo>
                  <a:lnTo>
                    <a:pt x="371" y="66"/>
                  </a:lnTo>
                  <a:lnTo>
                    <a:pt x="370" y="109"/>
                  </a:lnTo>
                  <a:lnTo>
                    <a:pt x="362" y="148"/>
                  </a:lnTo>
                  <a:lnTo>
                    <a:pt x="351" y="186"/>
                  </a:lnTo>
                  <a:lnTo>
                    <a:pt x="336" y="220"/>
                  </a:lnTo>
                  <a:lnTo>
                    <a:pt x="317" y="251"/>
                  </a:lnTo>
                  <a:lnTo>
                    <a:pt x="295" y="276"/>
                  </a:lnTo>
                  <a:lnTo>
                    <a:pt x="317" y="302"/>
                  </a:lnTo>
                  <a:lnTo>
                    <a:pt x="336" y="333"/>
                  </a:lnTo>
                  <a:lnTo>
                    <a:pt x="351" y="367"/>
                  </a:lnTo>
                  <a:lnTo>
                    <a:pt x="362" y="405"/>
                  </a:lnTo>
                  <a:lnTo>
                    <a:pt x="370" y="444"/>
                  </a:lnTo>
                  <a:lnTo>
                    <a:pt x="371" y="487"/>
                  </a:lnTo>
                  <a:lnTo>
                    <a:pt x="371" y="503"/>
                  </a:lnTo>
                  <a:lnTo>
                    <a:pt x="393" y="503"/>
                  </a:lnTo>
                  <a:lnTo>
                    <a:pt x="393" y="556"/>
                  </a:lnTo>
                  <a:lnTo>
                    <a:pt x="0" y="556"/>
                  </a:lnTo>
                  <a:lnTo>
                    <a:pt x="0" y="503"/>
                  </a:lnTo>
                  <a:lnTo>
                    <a:pt x="22" y="503"/>
                  </a:lnTo>
                  <a:lnTo>
                    <a:pt x="22" y="487"/>
                  </a:lnTo>
                  <a:lnTo>
                    <a:pt x="24" y="444"/>
                  </a:lnTo>
                  <a:lnTo>
                    <a:pt x="31" y="405"/>
                  </a:lnTo>
                  <a:lnTo>
                    <a:pt x="43" y="367"/>
                  </a:lnTo>
                  <a:lnTo>
                    <a:pt x="57" y="333"/>
                  </a:lnTo>
                  <a:lnTo>
                    <a:pt x="76" y="302"/>
                  </a:lnTo>
                  <a:lnTo>
                    <a:pt x="100" y="276"/>
                  </a:lnTo>
                  <a:lnTo>
                    <a:pt x="76" y="251"/>
                  </a:lnTo>
                  <a:lnTo>
                    <a:pt x="57" y="220"/>
                  </a:lnTo>
                  <a:lnTo>
                    <a:pt x="43" y="186"/>
                  </a:lnTo>
                  <a:lnTo>
                    <a:pt x="31" y="148"/>
                  </a:lnTo>
                  <a:lnTo>
                    <a:pt x="24" y="109"/>
                  </a:lnTo>
                  <a:lnTo>
                    <a:pt x="22" y="66"/>
                  </a:lnTo>
                  <a:lnTo>
                    <a:pt x="22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7" name="Group 45">
              <a:extLst>
                <a:ext uri="{FF2B5EF4-FFF2-40B4-BE49-F238E27FC236}">
                  <a16:creationId xmlns:a16="http://schemas.microsoft.com/office/drawing/2014/main" id="{9598A6B4-6F57-4B38-B1A0-D96DDAEDC8BA}"/>
                </a:ext>
              </a:extLst>
            </p:cNvPr>
            <p:cNvGrpSpPr/>
            <p:nvPr/>
          </p:nvGrpSpPr>
          <p:grpSpPr>
            <a:xfrm>
              <a:off x="9530067" y="1494818"/>
              <a:ext cx="285142" cy="284646"/>
              <a:chOff x="2098227" y="2071495"/>
              <a:chExt cx="526158" cy="52524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58" name="Freeform 29">
                <a:extLst>
                  <a:ext uri="{FF2B5EF4-FFF2-40B4-BE49-F238E27FC236}">
                    <a16:creationId xmlns:a16="http://schemas.microsoft.com/office/drawing/2014/main" id="{6D635F67-B1DC-4EF3-8A41-FC7F88723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227" y="2071495"/>
                <a:ext cx="526158" cy="525244"/>
              </a:xfrm>
              <a:custGeom>
                <a:avLst/>
                <a:gdLst>
                  <a:gd name="T0" fmla="*/ 13 w 577"/>
                  <a:gd name="T1" fmla="*/ 0 h 576"/>
                  <a:gd name="T2" fmla="*/ 18 w 577"/>
                  <a:gd name="T3" fmla="*/ 1 h 576"/>
                  <a:gd name="T4" fmla="*/ 22 w 577"/>
                  <a:gd name="T5" fmla="*/ 3 h 576"/>
                  <a:gd name="T6" fmla="*/ 25 w 577"/>
                  <a:gd name="T7" fmla="*/ 6 h 576"/>
                  <a:gd name="T8" fmla="*/ 26 w 577"/>
                  <a:gd name="T9" fmla="*/ 10 h 576"/>
                  <a:gd name="T10" fmla="*/ 28 w 577"/>
                  <a:gd name="T11" fmla="*/ 14 h 576"/>
                  <a:gd name="T12" fmla="*/ 28 w 577"/>
                  <a:gd name="T13" fmla="*/ 548 h 576"/>
                  <a:gd name="T14" fmla="*/ 562 w 577"/>
                  <a:gd name="T15" fmla="*/ 548 h 576"/>
                  <a:gd name="T16" fmla="*/ 566 w 577"/>
                  <a:gd name="T17" fmla="*/ 549 h 576"/>
                  <a:gd name="T18" fmla="*/ 571 w 577"/>
                  <a:gd name="T19" fmla="*/ 551 h 576"/>
                  <a:gd name="T20" fmla="*/ 574 w 577"/>
                  <a:gd name="T21" fmla="*/ 554 h 576"/>
                  <a:gd name="T22" fmla="*/ 575 w 577"/>
                  <a:gd name="T23" fmla="*/ 558 h 576"/>
                  <a:gd name="T24" fmla="*/ 577 w 577"/>
                  <a:gd name="T25" fmla="*/ 563 h 576"/>
                  <a:gd name="T26" fmla="*/ 575 w 577"/>
                  <a:gd name="T27" fmla="*/ 567 h 576"/>
                  <a:gd name="T28" fmla="*/ 574 w 577"/>
                  <a:gd name="T29" fmla="*/ 570 h 576"/>
                  <a:gd name="T30" fmla="*/ 571 w 577"/>
                  <a:gd name="T31" fmla="*/ 573 h 576"/>
                  <a:gd name="T32" fmla="*/ 566 w 577"/>
                  <a:gd name="T33" fmla="*/ 576 h 576"/>
                  <a:gd name="T34" fmla="*/ 562 w 577"/>
                  <a:gd name="T35" fmla="*/ 576 h 576"/>
                  <a:gd name="T36" fmla="*/ 13 w 577"/>
                  <a:gd name="T37" fmla="*/ 576 h 576"/>
                  <a:gd name="T38" fmla="*/ 9 w 577"/>
                  <a:gd name="T39" fmla="*/ 576 h 576"/>
                  <a:gd name="T40" fmla="*/ 6 w 577"/>
                  <a:gd name="T41" fmla="*/ 573 h 576"/>
                  <a:gd name="T42" fmla="*/ 3 w 577"/>
                  <a:gd name="T43" fmla="*/ 570 h 576"/>
                  <a:gd name="T44" fmla="*/ 0 w 577"/>
                  <a:gd name="T45" fmla="*/ 567 h 576"/>
                  <a:gd name="T46" fmla="*/ 0 w 577"/>
                  <a:gd name="T47" fmla="*/ 563 h 576"/>
                  <a:gd name="T48" fmla="*/ 0 w 577"/>
                  <a:gd name="T49" fmla="*/ 14 h 576"/>
                  <a:gd name="T50" fmla="*/ 1 w 577"/>
                  <a:gd name="T51" fmla="*/ 9 h 576"/>
                  <a:gd name="T52" fmla="*/ 4 w 577"/>
                  <a:gd name="T53" fmla="*/ 4 h 576"/>
                  <a:gd name="T54" fmla="*/ 9 w 577"/>
                  <a:gd name="T55" fmla="*/ 1 h 576"/>
                  <a:gd name="T56" fmla="*/ 13 w 577"/>
                  <a:gd name="T57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77" h="576">
                    <a:moveTo>
                      <a:pt x="13" y="0"/>
                    </a:moveTo>
                    <a:lnTo>
                      <a:pt x="18" y="1"/>
                    </a:lnTo>
                    <a:lnTo>
                      <a:pt x="22" y="3"/>
                    </a:lnTo>
                    <a:lnTo>
                      <a:pt x="25" y="6"/>
                    </a:lnTo>
                    <a:lnTo>
                      <a:pt x="26" y="10"/>
                    </a:lnTo>
                    <a:lnTo>
                      <a:pt x="28" y="14"/>
                    </a:lnTo>
                    <a:lnTo>
                      <a:pt x="28" y="548"/>
                    </a:lnTo>
                    <a:lnTo>
                      <a:pt x="562" y="548"/>
                    </a:lnTo>
                    <a:lnTo>
                      <a:pt x="566" y="549"/>
                    </a:lnTo>
                    <a:lnTo>
                      <a:pt x="571" y="551"/>
                    </a:lnTo>
                    <a:lnTo>
                      <a:pt x="574" y="554"/>
                    </a:lnTo>
                    <a:lnTo>
                      <a:pt x="575" y="558"/>
                    </a:lnTo>
                    <a:lnTo>
                      <a:pt x="577" y="563"/>
                    </a:lnTo>
                    <a:lnTo>
                      <a:pt x="575" y="567"/>
                    </a:lnTo>
                    <a:lnTo>
                      <a:pt x="574" y="570"/>
                    </a:lnTo>
                    <a:lnTo>
                      <a:pt x="571" y="573"/>
                    </a:lnTo>
                    <a:lnTo>
                      <a:pt x="566" y="576"/>
                    </a:lnTo>
                    <a:lnTo>
                      <a:pt x="562" y="576"/>
                    </a:lnTo>
                    <a:lnTo>
                      <a:pt x="13" y="576"/>
                    </a:lnTo>
                    <a:lnTo>
                      <a:pt x="9" y="576"/>
                    </a:lnTo>
                    <a:lnTo>
                      <a:pt x="6" y="573"/>
                    </a:lnTo>
                    <a:lnTo>
                      <a:pt x="3" y="570"/>
                    </a:lnTo>
                    <a:lnTo>
                      <a:pt x="0" y="567"/>
                    </a:lnTo>
                    <a:lnTo>
                      <a:pt x="0" y="563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9" name="Rectangle 30">
                <a:extLst>
                  <a:ext uri="{FF2B5EF4-FFF2-40B4-BE49-F238E27FC236}">
                    <a16:creationId xmlns:a16="http://schemas.microsoft.com/office/drawing/2014/main" id="{CE3B7C03-533D-415A-89C9-E210EE8A4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9324" y="2226515"/>
                <a:ext cx="104867" cy="32098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0" name="Rectangle 31">
                <a:extLst>
                  <a:ext uri="{FF2B5EF4-FFF2-40B4-BE49-F238E27FC236}">
                    <a16:creationId xmlns:a16="http://schemas.microsoft.com/office/drawing/2014/main" id="{3CCAAB6F-7079-41E3-A954-A32C37703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961" y="2102499"/>
                <a:ext cx="104867" cy="44499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1" name="Rectangle 32">
                <a:extLst>
                  <a:ext uri="{FF2B5EF4-FFF2-40B4-BE49-F238E27FC236}">
                    <a16:creationId xmlns:a16="http://schemas.microsoft.com/office/drawing/2014/main" id="{83369E37-AF1D-4810-901D-4158AF0B3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598" y="2243841"/>
                <a:ext cx="105779" cy="30365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6EF6E50-1D46-4231-A119-57247D216762}"/>
              </a:ext>
            </a:extLst>
          </p:cNvPr>
          <p:cNvSpPr txBox="1"/>
          <p:nvPr/>
        </p:nvSpPr>
        <p:spPr>
          <a:xfrm>
            <a:off x="2480628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08B7C2-6480-4BC5-915C-CCF4EC7E42B8}"/>
              </a:ext>
            </a:extLst>
          </p:cNvPr>
          <p:cNvSpPr txBox="1"/>
          <p:nvPr/>
        </p:nvSpPr>
        <p:spPr>
          <a:xfrm>
            <a:off x="4571744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316560-5F0F-4064-A949-3B5CB0F22D9E}"/>
              </a:ext>
            </a:extLst>
          </p:cNvPr>
          <p:cNvSpPr txBox="1"/>
          <p:nvPr/>
        </p:nvSpPr>
        <p:spPr>
          <a:xfrm>
            <a:off x="6662860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2570A3-0BE9-4EF6-8A5A-52B85F36B142}"/>
              </a:ext>
            </a:extLst>
          </p:cNvPr>
          <p:cNvSpPr txBox="1"/>
          <p:nvPr/>
        </p:nvSpPr>
        <p:spPr>
          <a:xfrm>
            <a:off x="8753976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E05BF99-E7CF-4B04-98AD-D4A074AAD6D2}"/>
              </a:ext>
            </a:extLst>
          </p:cNvPr>
          <p:cNvSpPr txBox="1"/>
          <p:nvPr/>
        </p:nvSpPr>
        <p:spPr>
          <a:xfrm>
            <a:off x="2555718" y="5856247"/>
            <a:ext cx="7077388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 latinLnBrk="0">
              <a:lnSpc>
                <a:spcPct val="110000"/>
              </a:lnSpc>
            </a:pPr>
            <a:r>
              <a:rPr 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 Insert your desired text here. This is a sample text. Insert your desired text here. This is a sample text. Insert your desired text here.   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226C052-2E5F-4039-A8BE-E2D986A5DDB1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C34FCC-8A6E-4402-A00A-1F3E05F78226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AC12B5-0B0E-45AC-A51B-16A5AB991821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DEB74-E8AC-4D4E-8218-D59961901AF0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729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03B162-0BD4-4FCF-8F4C-99712975F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40404FC-2AD1-4F90-B18F-0850A9F43F45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59E448-CA86-4897-A65B-AD1BF4578AEA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9" name="사다리꼴 5">
                <a:extLst>
                  <a:ext uri="{FF2B5EF4-FFF2-40B4-BE49-F238E27FC236}">
                    <a16:creationId xmlns:a16="http://schemas.microsoft.com/office/drawing/2014/main" id="{083AD9CF-0764-4B2E-9F77-2D807C37891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48C74309-334C-4B96-BC69-07306231780B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45ABF-9765-424A-ACF9-88E170FEA1E3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9575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66DCE8-99F4-41B7-98FF-099F4ECD232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10C35B-CEBD-4D57-ACDF-62C0F0D8BDFE}"/>
              </a:ext>
            </a:extLst>
          </p:cNvPr>
          <p:cNvSpPr/>
          <p:nvPr/>
        </p:nvSpPr>
        <p:spPr>
          <a:xfrm>
            <a:off x="6657858" y="619417"/>
            <a:ext cx="4972281" cy="2809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E73FB-BCED-45C5-A396-F9F125D1DD9E}"/>
              </a:ext>
            </a:extLst>
          </p:cNvPr>
          <p:cNvSpPr txBox="1"/>
          <p:nvPr/>
        </p:nvSpPr>
        <p:spPr>
          <a:xfrm>
            <a:off x="6699313" y="3725251"/>
            <a:ext cx="4972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9C545-61D3-4C90-9052-EBB26E327ABE}"/>
              </a:ext>
            </a:extLst>
          </p:cNvPr>
          <p:cNvSpPr txBox="1"/>
          <p:nvPr/>
        </p:nvSpPr>
        <p:spPr>
          <a:xfrm>
            <a:off x="6657859" y="4579154"/>
            <a:ext cx="4972280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1C0854-3386-420D-A1BD-B406F487A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577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79FB5D5C-988D-49CF-9E0E-E071E9AA1EC2}"/>
              </a:ext>
            </a:extLst>
          </p:cNvPr>
          <p:cNvSpPr>
            <a:spLocks noEditPoints="1"/>
          </p:cNvSpPr>
          <p:nvPr/>
        </p:nvSpPr>
        <p:spPr bwMode="auto">
          <a:xfrm>
            <a:off x="2280257" y="5120408"/>
            <a:ext cx="360904" cy="1345588"/>
          </a:xfrm>
          <a:custGeom>
            <a:avLst/>
            <a:gdLst>
              <a:gd name="T0" fmla="*/ 419 w 567"/>
              <a:gd name="T1" fmla="*/ 19 h 2114"/>
              <a:gd name="T2" fmla="*/ 388 w 567"/>
              <a:gd name="T3" fmla="*/ 81 h 2114"/>
              <a:gd name="T4" fmla="*/ 352 w 567"/>
              <a:gd name="T5" fmla="*/ 186 h 2114"/>
              <a:gd name="T6" fmla="*/ 321 w 567"/>
              <a:gd name="T7" fmla="*/ 342 h 2114"/>
              <a:gd name="T8" fmla="*/ 309 w 567"/>
              <a:gd name="T9" fmla="*/ 551 h 2114"/>
              <a:gd name="T10" fmla="*/ 325 w 567"/>
              <a:gd name="T11" fmla="*/ 819 h 2114"/>
              <a:gd name="T12" fmla="*/ 384 w 567"/>
              <a:gd name="T13" fmla="*/ 1147 h 2114"/>
              <a:gd name="T14" fmla="*/ 453 w 567"/>
              <a:gd name="T15" fmla="*/ 1397 h 2114"/>
              <a:gd name="T16" fmla="*/ 474 w 567"/>
              <a:gd name="T17" fmla="*/ 1330 h 2114"/>
              <a:gd name="T18" fmla="*/ 505 w 567"/>
              <a:gd name="T19" fmla="*/ 1209 h 2114"/>
              <a:gd name="T20" fmla="*/ 532 w 567"/>
              <a:gd name="T21" fmla="*/ 1063 h 2114"/>
              <a:gd name="T22" fmla="*/ 538 w 567"/>
              <a:gd name="T23" fmla="*/ 919 h 2114"/>
              <a:gd name="T24" fmla="*/ 521 w 567"/>
              <a:gd name="T25" fmla="*/ 840 h 2114"/>
              <a:gd name="T26" fmla="*/ 534 w 567"/>
              <a:gd name="T27" fmla="*/ 863 h 2114"/>
              <a:gd name="T28" fmla="*/ 553 w 567"/>
              <a:gd name="T29" fmla="*/ 924 h 2114"/>
              <a:gd name="T30" fmla="*/ 567 w 567"/>
              <a:gd name="T31" fmla="*/ 1032 h 2114"/>
              <a:gd name="T32" fmla="*/ 563 w 567"/>
              <a:gd name="T33" fmla="*/ 1191 h 2114"/>
              <a:gd name="T34" fmla="*/ 530 w 567"/>
              <a:gd name="T35" fmla="*/ 1413 h 2114"/>
              <a:gd name="T36" fmla="*/ 469 w 567"/>
              <a:gd name="T37" fmla="*/ 1674 h 2114"/>
              <a:gd name="T38" fmla="*/ 451 w 567"/>
              <a:gd name="T39" fmla="*/ 1866 h 2114"/>
              <a:gd name="T40" fmla="*/ 471 w 567"/>
              <a:gd name="T41" fmla="*/ 2003 h 2114"/>
              <a:gd name="T42" fmla="*/ 499 w 567"/>
              <a:gd name="T43" fmla="*/ 2085 h 2114"/>
              <a:gd name="T44" fmla="*/ 515 w 567"/>
              <a:gd name="T45" fmla="*/ 2114 h 2114"/>
              <a:gd name="T46" fmla="*/ 238 w 567"/>
              <a:gd name="T47" fmla="*/ 2108 h 2114"/>
              <a:gd name="T48" fmla="*/ 267 w 567"/>
              <a:gd name="T49" fmla="*/ 2078 h 2114"/>
              <a:gd name="T50" fmla="*/ 305 w 567"/>
              <a:gd name="T51" fmla="*/ 2001 h 2114"/>
              <a:gd name="T52" fmla="*/ 342 w 567"/>
              <a:gd name="T53" fmla="*/ 1860 h 2114"/>
              <a:gd name="T54" fmla="*/ 363 w 567"/>
              <a:gd name="T55" fmla="*/ 1637 h 2114"/>
              <a:gd name="T56" fmla="*/ 357 w 567"/>
              <a:gd name="T57" fmla="*/ 1326 h 2114"/>
              <a:gd name="T58" fmla="*/ 311 w 567"/>
              <a:gd name="T59" fmla="*/ 1047 h 2114"/>
              <a:gd name="T60" fmla="*/ 229 w 567"/>
              <a:gd name="T61" fmla="*/ 830 h 2114"/>
              <a:gd name="T62" fmla="*/ 106 w 567"/>
              <a:gd name="T63" fmla="*/ 682 h 2114"/>
              <a:gd name="T64" fmla="*/ 6 w 567"/>
              <a:gd name="T65" fmla="*/ 628 h 2114"/>
              <a:gd name="T66" fmla="*/ 67 w 567"/>
              <a:gd name="T67" fmla="*/ 649 h 2114"/>
              <a:gd name="T68" fmla="*/ 169 w 567"/>
              <a:gd name="T69" fmla="*/ 705 h 2114"/>
              <a:gd name="T70" fmla="*/ 267 w 567"/>
              <a:gd name="T71" fmla="*/ 813 h 2114"/>
              <a:gd name="T72" fmla="*/ 265 w 567"/>
              <a:gd name="T73" fmla="*/ 757 h 2114"/>
              <a:gd name="T74" fmla="*/ 267 w 567"/>
              <a:gd name="T75" fmla="*/ 615 h 2114"/>
              <a:gd name="T76" fmla="*/ 284 w 567"/>
              <a:gd name="T77" fmla="*/ 425 h 2114"/>
              <a:gd name="T78" fmla="*/ 325 w 567"/>
              <a:gd name="T79" fmla="*/ 223 h 2114"/>
              <a:gd name="T80" fmla="*/ 398 w 567"/>
              <a:gd name="T81" fmla="*/ 46 h 2114"/>
              <a:gd name="T82" fmla="*/ 430 w 567"/>
              <a:gd name="T83" fmla="*/ 4 h 2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67" h="2114">
                <a:moveTo>
                  <a:pt x="430" y="4"/>
                </a:moveTo>
                <a:lnTo>
                  <a:pt x="426" y="9"/>
                </a:lnTo>
                <a:lnTo>
                  <a:pt x="419" y="19"/>
                </a:lnTo>
                <a:lnTo>
                  <a:pt x="411" y="34"/>
                </a:lnTo>
                <a:lnTo>
                  <a:pt x="400" y="56"/>
                </a:lnTo>
                <a:lnTo>
                  <a:pt x="388" y="81"/>
                </a:lnTo>
                <a:lnTo>
                  <a:pt x="377" y="111"/>
                </a:lnTo>
                <a:lnTo>
                  <a:pt x="365" y="146"/>
                </a:lnTo>
                <a:lnTo>
                  <a:pt x="352" y="186"/>
                </a:lnTo>
                <a:lnTo>
                  <a:pt x="340" y="232"/>
                </a:lnTo>
                <a:lnTo>
                  <a:pt x="330" y="284"/>
                </a:lnTo>
                <a:lnTo>
                  <a:pt x="321" y="342"/>
                </a:lnTo>
                <a:lnTo>
                  <a:pt x="315" y="407"/>
                </a:lnTo>
                <a:lnTo>
                  <a:pt x="309" y="476"/>
                </a:lnTo>
                <a:lnTo>
                  <a:pt x="309" y="551"/>
                </a:lnTo>
                <a:lnTo>
                  <a:pt x="311" y="634"/>
                </a:lnTo>
                <a:lnTo>
                  <a:pt x="315" y="723"/>
                </a:lnTo>
                <a:lnTo>
                  <a:pt x="325" y="819"/>
                </a:lnTo>
                <a:lnTo>
                  <a:pt x="340" y="920"/>
                </a:lnTo>
                <a:lnTo>
                  <a:pt x="359" y="1030"/>
                </a:lnTo>
                <a:lnTo>
                  <a:pt x="384" y="1147"/>
                </a:lnTo>
                <a:lnTo>
                  <a:pt x="413" y="1270"/>
                </a:lnTo>
                <a:lnTo>
                  <a:pt x="451" y="1401"/>
                </a:lnTo>
                <a:lnTo>
                  <a:pt x="453" y="1397"/>
                </a:lnTo>
                <a:lnTo>
                  <a:pt x="457" y="1382"/>
                </a:lnTo>
                <a:lnTo>
                  <a:pt x="465" y="1361"/>
                </a:lnTo>
                <a:lnTo>
                  <a:pt x="474" y="1330"/>
                </a:lnTo>
                <a:lnTo>
                  <a:pt x="484" y="1295"/>
                </a:lnTo>
                <a:lnTo>
                  <a:pt x="496" y="1255"/>
                </a:lnTo>
                <a:lnTo>
                  <a:pt x="505" y="1209"/>
                </a:lnTo>
                <a:lnTo>
                  <a:pt x="517" y="1163"/>
                </a:lnTo>
                <a:lnTo>
                  <a:pt x="526" y="1113"/>
                </a:lnTo>
                <a:lnTo>
                  <a:pt x="532" y="1063"/>
                </a:lnTo>
                <a:lnTo>
                  <a:pt x="538" y="1013"/>
                </a:lnTo>
                <a:lnTo>
                  <a:pt x="540" y="965"/>
                </a:lnTo>
                <a:lnTo>
                  <a:pt x="538" y="919"/>
                </a:lnTo>
                <a:lnTo>
                  <a:pt x="530" y="876"/>
                </a:lnTo>
                <a:lnTo>
                  <a:pt x="521" y="838"/>
                </a:lnTo>
                <a:lnTo>
                  <a:pt x="521" y="840"/>
                </a:lnTo>
                <a:lnTo>
                  <a:pt x="524" y="844"/>
                </a:lnTo>
                <a:lnTo>
                  <a:pt x="528" y="851"/>
                </a:lnTo>
                <a:lnTo>
                  <a:pt x="534" y="863"/>
                </a:lnTo>
                <a:lnTo>
                  <a:pt x="540" y="880"/>
                </a:lnTo>
                <a:lnTo>
                  <a:pt x="547" y="899"/>
                </a:lnTo>
                <a:lnTo>
                  <a:pt x="553" y="924"/>
                </a:lnTo>
                <a:lnTo>
                  <a:pt x="559" y="955"/>
                </a:lnTo>
                <a:lnTo>
                  <a:pt x="563" y="990"/>
                </a:lnTo>
                <a:lnTo>
                  <a:pt x="567" y="1032"/>
                </a:lnTo>
                <a:lnTo>
                  <a:pt x="567" y="1078"/>
                </a:lnTo>
                <a:lnTo>
                  <a:pt x="567" y="1132"/>
                </a:lnTo>
                <a:lnTo>
                  <a:pt x="563" y="1191"/>
                </a:lnTo>
                <a:lnTo>
                  <a:pt x="555" y="1259"/>
                </a:lnTo>
                <a:lnTo>
                  <a:pt x="544" y="1332"/>
                </a:lnTo>
                <a:lnTo>
                  <a:pt x="530" y="1413"/>
                </a:lnTo>
                <a:lnTo>
                  <a:pt x="509" y="1501"/>
                </a:lnTo>
                <a:lnTo>
                  <a:pt x="486" y="1599"/>
                </a:lnTo>
                <a:lnTo>
                  <a:pt x="469" y="1674"/>
                </a:lnTo>
                <a:lnTo>
                  <a:pt x="457" y="1745"/>
                </a:lnTo>
                <a:lnTo>
                  <a:pt x="451" y="1808"/>
                </a:lnTo>
                <a:lnTo>
                  <a:pt x="451" y="1866"/>
                </a:lnTo>
                <a:lnTo>
                  <a:pt x="455" y="1918"/>
                </a:lnTo>
                <a:lnTo>
                  <a:pt x="461" y="1964"/>
                </a:lnTo>
                <a:lnTo>
                  <a:pt x="471" y="2003"/>
                </a:lnTo>
                <a:lnTo>
                  <a:pt x="480" y="2037"/>
                </a:lnTo>
                <a:lnTo>
                  <a:pt x="490" y="2064"/>
                </a:lnTo>
                <a:lnTo>
                  <a:pt x="499" y="2085"/>
                </a:lnTo>
                <a:lnTo>
                  <a:pt x="507" y="2101"/>
                </a:lnTo>
                <a:lnTo>
                  <a:pt x="513" y="2110"/>
                </a:lnTo>
                <a:lnTo>
                  <a:pt x="515" y="2114"/>
                </a:lnTo>
                <a:lnTo>
                  <a:pt x="232" y="2114"/>
                </a:lnTo>
                <a:lnTo>
                  <a:pt x="234" y="2112"/>
                </a:lnTo>
                <a:lnTo>
                  <a:pt x="238" y="2108"/>
                </a:lnTo>
                <a:lnTo>
                  <a:pt x="246" y="2103"/>
                </a:lnTo>
                <a:lnTo>
                  <a:pt x="256" y="2093"/>
                </a:lnTo>
                <a:lnTo>
                  <a:pt x="267" y="2078"/>
                </a:lnTo>
                <a:lnTo>
                  <a:pt x="279" y="2058"/>
                </a:lnTo>
                <a:lnTo>
                  <a:pt x="292" y="2033"/>
                </a:lnTo>
                <a:lnTo>
                  <a:pt x="305" y="2001"/>
                </a:lnTo>
                <a:lnTo>
                  <a:pt x="319" y="1962"/>
                </a:lnTo>
                <a:lnTo>
                  <a:pt x="330" y="1916"/>
                </a:lnTo>
                <a:lnTo>
                  <a:pt x="342" y="1860"/>
                </a:lnTo>
                <a:lnTo>
                  <a:pt x="352" y="1797"/>
                </a:lnTo>
                <a:lnTo>
                  <a:pt x="359" y="1722"/>
                </a:lnTo>
                <a:lnTo>
                  <a:pt x="363" y="1637"/>
                </a:lnTo>
                <a:lnTo>
                  <a:pt x="365" y="1541"/>
                </a:lnTo>
                <a:lnTo>
                  <a:pt x="363" y="1432"/>
                </a:lnTo>
                <a:lnTo>
                  <a:pt x="357" y="1326"/>
                </a:lnTo>
                <a:lnTo>
                  <a:pt x="346" y="1228"/>
                </a:lnTo>
                <a:lnTo>
                  <a:pt x="330" y="1134"/>
                </a:lnTo>
                <a:lnTo>
                  <a:pt x="311" y="1047"/>
                </a:lnTo>
                <a:lnTo>
                  <a:pt x="288" y="969"/>
                </a:lnTo>
                <a:lnTo>
                  <a:pt x="261" y="895"/>
                </a:lnTo>
                <a:lnTo>
                  <a:pt x="229" y="830"/>
                </a:lnTo>
                <a:lnTo>
                  <a:pt x="192" y="772"/>
                </a:lnTo>
                <a:lnTo>
                  <a:pt x="150" y="723"/>
                </a:lnTo>
                <a:lnTo>
                  <a:pt x="106" y="682"/>
                </a:lnTo>
                <a:lnTo>
                  <a:pt x="54" y="649"/>
                </a:lnTo>
                <a:lnTo>
                  <a:pt x="0" y="628"/>
                </a:lnTo>
                <a:lnTo>
                  <a:pt x="6" y="628"/>
                </a:lnTo>
                <a:lnTo>
                  <a:pt x="19" y="632"/>
                </a:lnTo>
                <a:lnTo>
                  <a:pt x="40" y="640"/>
                </a:lnTo>
                <a:lnTo>
                  <a:pt x="67" y="649"/>
                </a:lnTo>
                <a:lnTo>
                  <a:pt x="100" y="663"/>
                </a:lnTo>
                <a:lnTo>
                  <a:pt x="135" y="682"/>
                </a:lnTo>
                <a:lnTo>
                  <a:pt x="169" y="705"/>
                </a:lnTo>
                <a:lnTo>
                  <a:pt x="204" y="734"/>
                </a:lnTo>
                <a:lnTo>
                  <a:pt x="236" y="771"/>
                </a:lnTo>
                <a:lnTo>
                  <a:pt x="267" y="813"/>
                </a:lnTo>
                <a:lnTo>
                  <a:pt x="265" y="805"/>
                </a:lnTo>
                <a:lnTo>
                  <a:pt x="265" y="786"/>
                </a:lnTo>
                <a:lnTo>
                  <a:pt x="265" y="757"/>
                </a:lnTo>
                <a:lnTo>
                  <a:pt x="265" y="717"/>
                </a:lnTo>
                <a:lnTo>
                  <a:pt x="265" y="669"/>
                </a:lnTo>
                <a:lnTo>
                  <a:pt x="267" y="615"/>
                </a:lnTo>
                <a:lnTo>
                  <a:pt x="271" y="555"/>
                </a:lnTo>
                <a:lnTo>
                  <a:pt x="277" y="492"/>
                </a:lnTo>
                <a:lnTo>
                  <a:pt x="284" y="425"/>
                </a:lnTo>
                <a:lnTo>
                  <a:pt x="294" y="357"/>
                </a:lnTo>
                <a:lnTo>
                  <a:pt x="307" y="290"/>
                </a:lnTo>
                <a:lnTo>
                  <a:pt x="325" y="223"/>
                </a:lnTo>
                <a:lnTo>
                  <a:pt x="344" y="159"/>
                </a:lnTo>
                <a:lnTo>
                  <a:pt x="369" y="100"/>
                </a:lnTo>
                <a:lnTo>
                  <a:pt x="398" y="46"/>
                </a:lnTo>
                <a:lnTo>
                  <a:pt x="430" y="4"/>
                </a:lnTo>
                <a:close/>
                <a:moveTo>
                  <a:pt x="432" y="0"/>
                </a:moveTo>
                <a:lnTo>
                  <a:pt x="430" y="4"/>
                </a:lnTo>
                <a:lnTo>
                  <a:pt x="430" y="2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063BE07F-000C-4C5A-BBAA-F66002FF5C51}"/>
              </a:ext>
            </a:extLst>
          </p:cNvPr>
          <p:cNvSpPr>
            <a:spLocks/>
          </p:cNvSpPr>
          <p:nvPr/>
        </p:nvSpPr>
        <p:spPr bwMode="auto">
          <a:xfrm>
            <a:off x="1830729" y="6399222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6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6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F2BB3-9649-4607-8659-599CFA724C74}"/>
              </a:ext>
            </a:extLst>
          </p:cNvPr>
          <p:cNvSpPr txBox="1"/>
          <p:nvPr/>
        </p:nvSpPr>
        <p:spPr>
          <a:xfrm>
            <a:off x="2308141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reeform 23">
            <a:extLst>
              <a:ext uri="{FF2B5EF4-FFF2-40B4-BE49-F238E27FC236}">
                <a16:creationId xmlns:a16="http://schemas.microsoft.com/office/drawing/2014/main" id="{3596BED8-2597-4931-BE10-7AD7F7537F68}"/>
              </a:ext>
            </a:extLst>
          </p:cNvPr>
          <p:cNvSpPr>
            <a:spLocks noEditPoints="1"/>
          </p:cNvSpPr>
          <p:nvPr/>
        </p:nvSpPr>
        <p:spPr bwMode="auto">
          <a:xfrm>
            <a:off x="1925708" y="5026227"/>
            <a:ext cx="440541" cy="440469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" name="Group 105">
            <a:extLst>
              <a:ext uri="{FF2B5EF4-FFF2-40B4-BE49-F238E27FC236}">
                <a16:creationId xmlns:a16="http://schemas.microsoft.com/office/drawing/2014/main" id="{702F0BB6-A508-4B2B-A6EB-8BFA503AB078}"/>
              </a:ext>
            </a:extLst>
          </p:cNvPr>
          <p:cNvGrpSpPr/>
          <p:nvPr/>
        </p:nvGrpSpPr>
        <p:grpSpPr>
          <a:xfrm>
            <a:off x="2006649" y="5594698"/>
            <a:ext cx="347165" cy="346613"/>
            <a:chOff x="5113906" y="3232210"/>
            <a:chExt cx="1548134" cy="1545674"/>
          </a:xfrm>
          <a:solidFill>
            <a:schemeClr val="accent1"/>
          </a:solidFill>
        </p:grpSpPr>
        <p:sp>
          <p:nvSpPr>
            <p:cNvPr id="7" name="Freeform 63">
              <a:extLst>
                <a:ext uri="{FF2B5EF4-FFF2-40B4-BE49-F238E27FC236}">
                  <a16:creationId xmlns:a16="http://schemas.microsoft.com/office/drawing/2014/main" id="{83214CDF-0EA9-4308-BBA1-DED4C73C9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906" y="3232210"/>
              <a:ext cx="1548134" cy="1545674"/>
            </a:xfrm>
            <a:custGeom>
              <a:avLst/>
              <a:gdLst>
                <a:gd name="T0" fmla="*/ 853 w 1888"/>
                <a:gd name="T1" fmla="*/ 328 h 1885"/>
                <a:gd name="T2" fmla="*/ 681 w 1888"/>
                <a:gd name="T3" fmla="*/ 379 h 1885"/>
                <a:gd name="T4" fmla="*/ 533 w 1888"/>
                <a:gd name="T5" fmla="*/ 475 h 1885"/>
                <a:gd name="T6" fmla="*/ 417 w 1888"/>
                <a:gd name="T7" fmla="*/ 607 h 1885"/>
                <a:gd name="T8" fmla="*/ 344 w 1888"/>
                <a:gd name="T9" fmla="*/ 767 h 1885"/>
                <a:gd name="T10" fmla="*/ 317 w 1888"/>
                <a:gd name="T11" fmla="*/ 948 h 1885"/>
                <a:gd name="T12" fmla="*/ 344 w 1888"/>
                <a:gd name="T13" fmla="*/ 1129 h 1885"/>
                <a:gd name="T14" fmla="*/ 417 w 1888"/>
                <a:gd name="T15" fmla="*/ 1290 h 1885"/>
                <a:gd name="T16" fmla="*/ 533 w 1888"/>
                <a:gd name="T17" fmla="*/ 1421 h 1885"/>
                <a:gd name="T18" fmla="*/ 681 w 1888"/>
                <a:gd name="T19" fmla="*/ 1517 h 1885"/>
                <a:gd name="T20" fmla="*/ 853 w 1888"/>
                <a:gd name="T21" fmla="*/ 1568 h 1885"/>
                <a:gd name="T22" fmla="*/ 1038 w 1888"/>
                <a:gd name="T23" fmla="*/ 1568 h 1885"/>
                <a:gd name="T24" fmla="*/ 1210 w 1888"/>
                <a:gd name="T25" fmla="*/ 1517 h 1885"/>
                <a:gd name="T26" fmla="*/ 1357 w 1888"/>
                <a:gd name="T27" fmla="*/ 1421 h 1885"/>
                <a:gd name="T28" fmla="*/ 1471 w 1888"/>
                <a:gd name="T29" fmla="*/ 1290 h 1885"/>
                <a:gd name="T30" fmla="*/ 1544 w 1888"/>
                <a:gd name="T31" fmla="*/ 1129 h 1885"/>
                <a:gd name="T32" fmla="*/ 1571 w 1888"/>
                <a:gd name="T33" fmla="*/ 948 h 1885"/>
                <a:gd name="T34" fmla="*/ 1544 w 1888"/>
                <a:gd name="T35" fmla="*/ 767 h 1885"/>
                <a:gd name="T36" fmla="*/ 1471 w 1888"/>
                <a:gd name="T37" fmla="*/ 607 h 1885"/>
                <a:gd name="T38" fmla="*/ 1357 w 1888"/>
                <a:gd name="T39" fmla="*/ 475 h 1885"/>
                <a:gd name="T40" fmla="*/ 1210 w 1888"/>
                <a:gd name="T41" fmla="*/ 379 h 1885"/>
                <a:gd name="T42" fmla="*/ 1038 w 1888"/>
                <a:gd name="T43" fmla="*/ 328 h 1885"/>
                <a:gd name="T44" fmla="*/ 832 w 1888"/>
                <a:gd name="T45" fmla="*/ 0 h 1885"/>
                <a:gd name="T46" fmla="*/ 1053 w 1888"/>
                <a:gd name="T47" fmla="*/ 174 h 1885"/>
                <a:gd name="T48" fmla="*/ 1228 w 1888"/>
                <a:gd name="T49" fmla="*/ 220 h 1885"/>
                <a:gd name="T50" fmla="*/ 1507 w 1888"/>
                <a:gd name="T51" fmla="*/ 176 h 1885"/>
                <a:gd name="T52" fmla="*/ 1486 w 1888"/>
                <a:gd name="T53" fmla="*/ 388 h 1885"/>
                <a:gd name="T54" fmla="*/ 1698 w 1888"/>
                <a:gd name="T55" fmla="*/ 366 h 1885"/>
                <a:gd name="T56" fmla="*/ 1661 w 1888"/>
                <a:gd name="T57" fmla="*/ 645 h 1885"/>
                <a:gd name="T58" fmla="*/ 1710 w 1888"/>
                <a:gd name="T59" fmla="*/ 819 h 1885"/>
                <a:gd name="T60" fmla="*/ 1888 w 1888"/>
                <a:gd name="T61" fmla="*/ 1035 h 1885"/>
                <a:gd name="T62" fmla="*/ 1696 w 1888"/>
                <a:gd name="T63" fmla="*/ 1129 h 1885"/>
                <a:gd name="T64" fmla="*/ 1823 w 1888"/>
                <a:gd name="T65" fmla="*/ 1298 h 1885"/>
                <a:gd name="T66" fmla="*/ 1565 w 1888"/>
                <a:gd name="T67" fmla="*/ 1406 h 1885"/>
                <a:gd name="T68" fmla="*/ 1440 w 1888"/>
                <a:gd name="T69" fmla="*/ 1537 h 1885"/>
                <a:gd name="T70" fmla="*/ 1346 w 1888"/>
                <a:gd name="T71" fmla="*/ 1803 h 1885"/>
                <a:gd name="T72" fmla="*/ 1190 w 1888"/>
                <a:gd name="T73" fmla="*/ 1678 h 1885"/>
                <a:gd name="T74" fmla="*/ 1053 w 1888"/>
                <a:gd name="T75" fmla="*/ 1709 h 1885"/>
                <a:gd name="T76" fmla="*/ 832 w 1888"/>
                <a:gd name="T77" fmla="*/ 1885 h 1885"/>
                <a:gd name="T78" fmla="*/ 743 w 1888"/>
                <a:gd name="T79" fmla="*/ 1691 h 1885"/>
                <a:gd name="T80" fmla="*/ 571 w 1888"/>
                <a:gd name="T81" fmla="*/ 1814 h 1885"/>
                <a:gd name="T82" fmla="*/ 466 w 1888"/>
                <a:gd name="T83" fmla="*/ 1553 h 1885"/>
                <a:gd name="T84" fmla="*/ 339 w 1888"/>
                <a:gd name="T85" fmla="*/ 1426 h 1885"/>
                <a:gd name="T86" fmla="*/ 76 w 1888"/>
                <a:gd name="T87" fmla="*/ 1325 h 1885"/>
                <a:gd name="T88" fmla="*/ 199 w 1888"/>
                <a:gd name="T89" fmla="*/ 1151 h 1885"/>
                <a:gd name="T90" fmla="*/ 4 w 1888"/>
                <a:gd name="T91" fmla="*/ 1064 h 1885"/>
                <a:gd name="T92" fmla="*/ 176 w 1888"/>
                <a:gd name="T93" fmla="*/ 841 h 1885"/>
                <a:gd name="T94" fmla="*/ 221 w 1888"/>
                <a:gd name="T95" fmla="*/ 667 h 1885"/>
                <a:gd name="T96" fmla="*/ 172 w 1888"/>
                <a:gd name="T97" fmla="*/ 390 h 1885"/>
                <a:gd name="T98" fmla="*/ 386 w 1888"/>
                <a:gd name="T99" fmla="*/ 406 h 1885"/>
                <a:gd name="T100" fmla="*/ 359 w 1888"/>
                <a:gd name="T101" fmla="*/ 194 h 1885"/>
                <a:gd name="T102" fmla="*/ 641 w 1888"/>
                <a:gd name="T103" fmla="*/ 229 h 1885"/>
                <a:gd name="T104" fmla="*/ 832 w 1888"/>
                <a:gd name="T105" fmla="*/ 176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8" h="1885">
                  <a:moveTo>
                    <a:pt x="944" y="321"/>
                  </a:moveTo>
                  <a:lnTo>
                    <a:pt x="853" y="328"/>
                  </a:lnTo>
                  <a:lnTo>
                    <a:pt x="763" y="348"/>
                  </a:lnTo>
                  <a:lnTo>
                    <a:pt x="681" y="379"/>
                  </a:lnTo>
                  <a:lnTo>
                    <a:pt x="603" y="421"/>
                  </a:lnTo>
                  <a:lnTo>
                    <a:pt x="533" y="475"/>
                  </a:lnTo>
                  <a:lnTo>
                    <a:pt x="471" y="537"/>
                  </a:lnTo>
                  <a:lnTo>
                    <a:pt x="417" y="607"/>
                  </a:lnTo>
                  <a:lnTo>
                    <a:pt x="375" y="682"/>
                  </a:lnTo>
                  <a:lnTo>
                    <a:pt x="344" y="767"/>
                  </a:lnTo>
                  <a:lnTo>
                    <a:pt x="324" y="854"/>
                  </a:lnTo>
                  <a:lnTo>
                    <a:pt x="317" y="948"/>
                  </a:lnTo>
                  <a:lnTo>
                    <a:pt x="324" y="1040"/>
                  </a:lnTo>
                  <a:lnTo>
                    <a:pt x="344" y="1129"/>
                  </a:lnTo>
                  <a:lnTo>
                    <a:pt x="375" y="1211"/>
                  </a:lnTo>
                  <a:lnTo>
                    <a:pt x="417" y="1290"/>
                  </a:lnTo>
                  <a:lnTo>
                    <a:pt x="471" y="1359"/>
                  </a:lnTo>
                  <a:lnTo>
                    <a:pt x="533" y="1421"/>
                  </a:lnTo>
                  <a:lnTo>
                    <a:pt x="603" y="1475"/>
                  </a:lnTo>
                  <a:lnTo>
                    <a:pt x="681" y="1517"/>
                  </a:lnTo>
                  <a:lnTo>
                    <a:pt x="763" y="1548"/>
                  </a:lnTo>
                  <a:lnTo>
                    <a:pt x="853" y="1568"/>
                  </a:lnTo>
                  <a:lnTo>
                    <a:pt x="944" y="1575"/>
                  </a:lnTo>
                  <a:lnTo>
                    <a:pt x="1038" y="1568"/>
                  </a:lnTo>
                  <a:lnTo>
                    <a:pt x="1125" y="1548"/>
                  </a:lnTo>
                  <a:lnTo>
                    <a:pt x="1210" y="1517"/>
                  </a:lnTo>
                  <a:lnTo>
                    <a:pt x="1286" y="1475"/>
                  </a:lnTo>
                  <a:lnTo>
                    <a:pt x="1357" y="1421"/>
                  </a:lnTo>
                  <a:lnTo>
                    <a:pt x="1417" y="1359"/>
                  </a:lnTo>
                  <a:lnTo>
                    <a:pt x="1471" y="1290"/>
                  </a:lnTo>
                  <a:lnTo>
                    <a:pt x="1513" y="1211"/>
                  </a:lnTo>
                  <a:lnTo>
                    <a:pt x="1544" y="1129"/>
                  </a:lnTo>
                  <a:lnTo>
                    <a:pt x="1565" y="1040"/>
                  </a:lnTo>
                  <a:lnTo>
                    <a:pt x="1571" y="948"/>
                  </a:lnTo>
                  <a:lnTo>
                    <a:pt x="1565" y="854"/>
                  </a:lnTo>
                  <a:lnTo>
                    <a:pt x="1544" y="767"/>
                  </a:lnTo>
                  <a:lnTo>
                    <a:pt x="1513" y="682"/>
                  </a:lnTo>
                  <a:lnTo>
                    <a:pt x="1471" y="607"/>
                  </a:lnTo>
                  <a:lnTo>
                    <a:pt x="1417" y="537"/>
                  </a:lnTo>
                  <a:lnTo>
                    <a:pt x="1357" y="475"/>
                  </a:lnTo>
                  <a:lnTo>
                    <a:pt x="1286" y="421"/>
                  </a:lnTo>
                  <a:lnTo>
                    <a:pt x="1210" y="379"/>
                  </a:lnTo>
                  <a:lnTo>
                    <a:pt x="1125" y="348"/>
                  </a:lnTo>
                  <a:lnTo>
                    <a:pt x="1038" y="328"/>
                  </a:lnTo>
                  <a:lnTo>
                    <a:pt x="944" y="321"/>
                  </a:lnTo>
                  <a:close/>
                  <a:moveTo>
                    <a:pt x="832" y="0"/>
                  </a:moveTo>
                  <a:lnTo>
                    <a:pt x="1053" y="0"/>
                  </a:lnTo>
                  <a:lnTo>
                    <a:pt x="1053" y="174"/>
                  </a:lnTo>
                  <a:lnTo>
                    <a:pt x="1143" y="191"/>
                  </a:lnTo>
                  <a:lnTo>
                    <a:pt x="1228" y="220"/>
                  </a:lnTo>
                  <a:lnTo>
                    <a:pt x="1315" y="67"/>
                  </a:lnTo>
                  <a:lnTo>
                    <a:pt x="1507" y="176"/>
                  </a:lnTo>
                  <a:lnTo>
                    <a:pt x="1419" y="330"/>
                  </a:lnTo>
                  <a:lnTo>
                    <a:pt x="1486" y="388"/>
                  </a:lnTo>
                  <a:lnTo>
                    <a:pt x="1547" y="455"/>
                  </a:lnTo>
                  <a:lnTo>
                    <a:pt x="1698" y="366"/>
                  </a:lnTo>
                  <a:lnTo>
                    <a:pt x="1810" y="555"/>
                  </a:lnTo>
                  <a:lnTo>
                    <a:pt x="1661" y="645"/>
                  </a:lnTo>
                  <a:lnTo>
                    <a:pt x="1690" y="729"/>
                  </a:lnTo>
                  <a:lnTo>
                    <a:pt x="1710" y="819"/>
                  </a:lnTo>
                  <a:lnTo>
                    <a:pt x="1886" y="816"/>
                  </a:lnTo>
                  <a:lnTo>
                    <a:pt x="1888" y="1035"/>
                  </a:lnTo>
                  <a:lnTo>
                    <a:pt x="1714" y="1037"/>
                  </a:lnTo>
                  <a:lnTo>
                    <a:pt x="1696" y="1129"/>
                  </a:lnTo>
                  <a:lnTo>
                    <a:pt x="1669" y="1214"/>
                  </a:lnTo>
                  <a:lnTo>
                    <a:pt x="1823" y="1298"/>
                  </a:lnTo>
                  <a:lnTo>
                    <a:pt x="1719" y="1490"/>
                  </a:lnTo>
                  <a:lnTo>
                    <a:pt x="1565" y="1406"/>
                  </a:lnTo>
                  <a:lnTo>
                    <a:pt x="1507" y="1475"/>
                  </a:lnTo>
                  <a:lnTo>
                    <a:pt x="1440" y="1537"/>
                  </a:lnTo>
                  <a:lnTo>
                    <a:pt x="1531" y="1687"/>
                  </a:lnTo>
                  <a:lnTo>
                    <a:pt x="1346" y="1803"/>
                  </a:lnTo>
                  <a:lnTo>
                    <a:pt x="1254" y="1653"/>
                  </a:lnTo>
                  <a:lnTo>
                    <a:pt x="1190" y="1678"/>
                  </a:lnTo>
                  <a:lnTo>
                    <a:pt x="1123" y="1696"/>
                  </a:lnTo>
                  <a:lnTo>
                    <a:pt x="1053" y="1709"/>
                  </a:lnTo>
                  <a:lnTo>
                    <a:pt x="1053" y="1885"/>
                  </a:lnTo>
                  <a:lnTo>
                    <a:pt x="832" y="1885"/>
                  </a:lnTo>
                  <a:lnTo>
                    <a:pt x="832" y="1709"/>
                  </a:lnTo>
                  <a:lnTo>
                    <a:pt x="743" y="1691"/>
                  </a:lnTo>
                  <a:lnTo>
                    <a:pt x="658" y="1662"/>
                  </a:lnTo>
                  <a:lnTo>
                    <a:pt x="571" y="1814"/>
                  </a:lnTo>
                  <a:lnTo>
                    <a:pt x="379" y="1705"/>
                  </a:lnTo>
                  <a:lnTo>
                    <a:pt x="466" y="1553"/>
                  </a:lnTo>
                  <a:lnTo>
                    <a:pt x="400" y="1493"/>
                  </a:lnTo>
                  <a:lnTo>
                    <a:pt x="339" y="1426"/>
                  </a:lnTo>
                  <a:lnTo>
                    <a:pt x="187" y="1515"/>
                  </a:lnTo>
                  <a:lnTo>
                    <a:pt x="76" y="1325"/>
                  </a:lnTo>
                  <a:lnTo>
                    <a:pt x="228" y="1236"/>
                  </a:lnTo>
                  <a:lnTo>
                    <a:pt x="199" y="1151"/>
                  </a:lnTo>
                  <a:lnTo>
                    <a:pt x="179" y="1062"/>
                  </a:lnTo>
                  <a:lnTo>
                    <a:pt x="4" y="1064"/>
                  </a:lnTo>
                  <a:lnTo>
                    <a:pt x="0" y="845"/>
                  </a:lnTo>
                  <a:lnTo>
                    <a:pt x="176" y="841"/>
                  </a:lnTo>
                  <a:lnTo>
                    <a:pt x="192" y="752"/>
                  </a:lnTo>
                  <a:lnTo>
                    <a:pt x="221" y="667"/>
                  </a:lnTo>
                  <a:lnTo>
                    <a:pt x="67" y="582"/>
                  </a:lnTo>
                  <a:lnTo>
                    <a:pt x="172" y="390"/>
                  </a:lnTo>
                  <a:lnTo>
                    <a:pt x="326" y="475"/>
                  </a:lnTo>
                  <a:lnTo>
                    <a:pt x="386" y="406"/>
                  </a:lnTo>
                  <a:lnTo>
                    <a:pt x="451" y="343"/>
                  </a:lnTo>
                  <a:lnTo>
                    <a:pt x="359" y="194"/>
                  </a:lnTo>
                  <a:lnTo>
                    <a:pt x="547" y="80"/>
                  </a:lnTo>
                  <a:lnTo>
                    <a:pt x="641" y="229"/>
                  </a:lnTo>
                  <a:lnTo>
                    <a:pt x="734" y="196"/>
                  </a:lnTo>
                  <a:lnTo>
                    <a:pt x="832" y="176"/>
                  </a:lnTo>
                  <a:lnTo>
                    <a:pt x="8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896EA8A3-B916-4C1E-8069-C7C223239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537" y="3700407"/>
              <a:ext cx="564149" cy="563330"/>
            </a:xfrm>
            <a:custGeom>
              <a:avLst/>
              <a:gdLst>
                <a:gd name="T0" fmla="*/ 344 w 688"/>
                <a:gd name="T1" fmla="*/ 0 h 687"/>
                <a:gd name="T2" fmla="*/ 413 w 688"/>
                <a:gd name="T3" fmla="*/ 6 h 687"/>
                <a:gd name="T4" fmla="*/ 478 w 688"/>
                <a:gd name="T5" fmla="*/ 26 h 687"/>
                <a:gd name="T6" fmla="*/ 536 w 688"/>
                <a:gd name="T7" fmla="*/ 60 h 687"/>
                <a:gd name="T8" fmla="*/ 587 w 688"/>
                <a:gd name="T9" fmla="*/ 100 h 687"/>
                <a:gd name="T10" fmla="*/ 630 w 688"/>
                <a:gd name="T11" fmla="*/ 151 h 687"/>
                <a:gd name="T12" fmla="*/ 661 w 688"/>
                <a:gd name="T13" fmla="*/ 209 h 687"/>
                <a:gd name="T14" fmla="*/ 681 w 688"/>
                <a:gd name="T15" fmla="*/ 274 h 687"/>
                <a:gd name="T16" fmla="*/ 688 w 688"/>
                <a:gd name="T17" fmla="*/ 343 h 687"/>
                <a:gd name="T18" fmla="*/ 681 w 688"/>
                <a:gd name="T19" fmla="*/ 413 h 687"/>
                <a:gd name="T20" fmla="*/ 661 w 688"/>
                <a:gd name="T21" fmla="*/ 477 h 687"/>
                <a:gd name="T22" fmla="*/ 630 w 688"/>
                <a:gd name="T23" fmla="*/ 535 h 687"/>
                <a:gd name="T24" fmla="*/ 587 w 688"/>
                <a:gd name="T25" fmla="*/ 587 h 687"/>
                <a:gd name="T26" fmla="*/ 536 w 688"/>
                <a:gd name="T27" fmla="*/ 629 h 687"/>
                <a:gd name="T28" fmla="*/ 478 w 688"/>
                <a:gd name="T29" fmla="*/ 660 h 687"/>
                <a:gd name="T30" fmla="*/ 413 w 688"/>
                <a:gd name="T31" fmla="*/ 680 h 687"/>
                <a:gd name="T32" fmla="*/ 344 w 688"/>
                <a:gd name="T33" fmla="*/ 687 h 687"/>
                <a:gd name="T34" fmla="*/ 275 w 688"/>
                <a:gd name="T35" fmla="*/ 680 h 687"/>
                <a:gd name="T36" fmla="*/ 210 w 688"/>
                <a:gd name="T37" fmla="*/ 660 h 687"/>
                <a:gd name="T38" fmla="*/ 152 w 688"/>
                <a:gd name="T39" fmla="*/ 629 h 687"/>
                <a:gd name="T40" fmla="*/ 101 w 688"/>
                <a:gd name="T41" fmla="*/ 587 h 687"/>
                <a:gd name="T42" fmla="*/ 61 w 688"/>
                <a:gd name="T43" fmla="*/ 535 h 687"/>
                <a:gd name="T44" fmla="*/ 27 w 688"/>
                <a:gd name="T45" fmla="*/ 477 h 687"/>
                <a:gd name="T46" fmla="*/ 7 w 688"/>
                <a:gd name="T47" fmla="*/ 413 h 687"/>
                <a:gd name="T48" fmla="*/ 0 w 688"/>
                <a:gd name="T49" fmla="*/ 343 h 687"/>
                <a:gd name="T50" fmla="*/ 7 w 688"/>
                <a:gd name="T51" fmla="*/ 274 h 687"/>
                <a:gd name="T52" fmla="*/ 27 w 688"/>
                <a:gd name="T53" fmla="*/ 209 h 687"/>
                <a:gd name="T54" fmla="*/ 61 w 688"/>
                <a:gd name="T55" fmla="*/ 151 h 687"/>
                <a:gd name="T56" fmla="*/ 101 w 688"/>
                <a:gd name="T57" fmla="*/ 100 h 687"/>
                <a:gd name="T58" fmla="*/ 152 w 688"/>
                <a:gd name="T59" fmla="*/ 60 h 687"/>
                <a:gd name="T60" fmla="*/ 210 w 688"/>
                <a:gd name="T61" fmla="*/ 26 h 687"/>
                <a:gd name="T62" fmla="*/ 275 w 688"/>
                <a:gd name="T63" fmla="*/ 6 h 687"/>
                <a:gd name="T64" fmla="*/ 344 w 688"/>
                <a:gd name="T6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8" h="687">
                  <a:moveTo>
                    <a:pt x="344" y="0"/>
                  </a:moveTo>
                  <a:lnTo>
                    <a:pt x="413" y="6"/>
                  </a:lnTo>
                  <a:lnTo>
                    <a:pt x="478" y="26"/>
                  </a:lnTo>
                  <a:lnTo>
                    <a:pt x="536" y="60"/>
                  </a:lnTo>
                  <a:lnTo>
                    <a:pt x="587" y="100"/>
                  </a:lnTo>
                  <a:lnTo>
                    <a:pt x="630" y="151"/>
                  </a:lnTo>
                  <a:lnTo>
                    <a:pt x="661" y="209"/>
                  </a:lnTo>
                  <a:lnTo>
                    <a:pt x="681" y="274"/>
                  </a:lnTo>
                  <a:lnTo>
                    <a:pt x="688" y="343"/>
                  </a:lnTo>
                  <a:lnTo>
                    <a:pt x="681" y="413"/>
                  </a:lnTo>
                  <a:lnTo>
                    <a:pt x="661" y="477"/>
                  </a:lnTo>
                  <a:lnTo>
                    <a:pt x="630" y="535"/>
                  </a:lnTo>
                  <a:lnTo>
                    <a:pt x="587" y="587"/>
                  </a:lnTo>
                  <a:lnTo>
                    <a:pt x="536" y="629"/>
                  </a:lnTo>
                  <a:lnTo>
                    <a:pt x="478" y="660"/>
                  </a:lnTo>
                  <a:lnTo>
                    <a:pt x="413" y="680"/>
                  </a:lnTo>
                  <a:lnTo>
                    <a:pt x="344" y="687"/>
                  </a:lnTo>
                  <a:lnTo>
                    <a:pt x="275" y="680"/>
                  </a:lnTo>
                  <a:lnTo>
                    <a:pt x="210" y="660"/>
                  </a:lnTo>
                  <a:lnTo>
                    <a:pt x="152" y="629"/>
                  </a:lnTo>
                  <a:lnTo>
                    <a:pt x="101" y="587"/>
                  </a:lnTo>
                  <a:lnTo>
                    <a:pt x="61" y="535"/>
                  </a:lnTo>
                  <a:lnTo>
                    <a:pt x="27" y="477"/>
                  </a:lnTo>
                  <a:lnTo>
                    <a:pt x="7" y="413"/>
                  </a:lnTo>
                  <a:lnTo>
                    <a:pt x="0" y="343"/>
                  </a:lnTo>
                  <a:lnTo>
                    <a:pt x="7" y="274"/>
                  </a:lnTo>
                  <a:lnTo>
                    <a:pt x="27" y="209"/>
                  </a:lnTo>
                  <a:lnTo>
                    <a:pt x="61" y="151"/>
                  </a:lnTo>
                  <a:lnTo>
                    <a:pt x="101" y="100"/>
                  </a:lnTo>
                  <a:lnTo>
                    <a:pt x="152" y="60"/>
                  </a:lnTo>
                  <a:lnTo>
                    <a:pt x="210" y="26"/>
                  </a:lnTo>
                  <a:lnTo>
                    <a:pt x="275" y="6"/>
                  </a:lnTo>
                  <a:lnTo>
                    <a:pt x="3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" name="Freeform 27">
            <a:extLst>
              <a:ext uri="{FF2B5EF4-FFF2-40B4-BE49-F238E27FC236}">
                <a16:creationId xmlns:a16="http://schemas.microsoft.com/office/drawing/2014/main" id="{6A692568-739F-4BD9-9774-DF77E59B3DB5}"/>
              </a:ext>
            </a:extLst>
          </p:cNvPr>
          <p:cNvSpPr>
            <a:spLocks noEditPoints="1"/>
          </p:cNvSpPr>
          <p:nvPr/>
        </p:nvSpPr>
        <p:spPr bwMode="auto">
          <a:xfrm>
            <a:off x="2359230" y="454380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109">
            <a:extLst>
              <a:ext uri="{FF2B5EF4-FFF2-40B4-BE49-F238E27FC236}">
                <a16:creationId xmlns:a16="http://schemas.microsoft.com/office/drawing/2014/main" id="{CAAA3CD0-7FC3-4F0F-994C-4D66C3F7251F}"/>
              </a:ext>
            </a:extLst>
          </p:cNvPr>
          <p:cNvGrpSpPr/>
          <p:nvPr/>
        </p:nvGrpSpPr>
        <p:grpSpPr>
          <a:xfrm>
            <a:off x="2505513" y="51538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1" name="Freeform 28">
              <a:extLst>
                <a:ext uri="{FF2B5EF4-FFF2-40B4-BE49-F238E27FC236}">
                  <a16:creationId xmlns:a16="http://schemas.microsoft.com/office/drawing/2014/main" id="{A3418508-A0DE-46CC-AD69-F10274E10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29">
              <a:extLst>
                <a:ext uri="{FF2B5EF4-FFF2-40B4-BE49-F238E27FC236}">
                  <a16:creationId xmlns:a16="http://schemas.microsoft.com/office/drawing/2014/main" id="{24C525A6-ED4B-45BD-BE77-F1F23180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FCEE270D-0AC2-4CB1-9C4E-7E18A2138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7FA70126-C618-43A6-8A2D-D6DCA3D51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A277DD36-F75C-4359-AE36-A2932A247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1FCA69EB-A089-4E19-99EB-15DC0EA2D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B6E30A12-73FE-432C-8623-10F466D83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6C9F05E6-596B-4D47-A87E-426B0D01D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3195C2D7-B70D-4E13-9366-78975F102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37">
              <a:extLst>
                <a:ext uri="{FF2B5EF4-FFF2-40B4-BE49-F238E27FC236}">
                  <a16:creationId xmlns:a16="http://schemas.microsoft.com/office/drawing/2014/main" id="{7387642D-C150-467C-B7B6-49498CF2F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21EB2E10-8B4E-4FD8-9641-E0FB7CA2A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434ED8A5-185B-4913-90FA-F14A37174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3A6FAC64-E348-4406-A429-422CEE400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FB90B083-B001-4A4E-990A-D51AB5994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42">
              <a:extLst>
                <a:ext uri="{FF2B5EF4-FFF2-40B4-BE49-F238E27FC236}">
                  <a16:creationId xmlns:a16="http://schemas.microsoft.com/office/drawing/2014/main" id="{160F5EF5-2D28-45E2-A3CE-BE4329B83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63D0CA32-AE1B-443E-AB71-72FE532F8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C9F10CEB-A61B-4ED1-AB12-89C18A686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E751FBC7-751F-427B-B382-BC746438F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B5EECF01-9C91-467F-8032-535F74645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5142C85C-EC95-4FDA-8B15-43C3BB001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8">
              <a:extLst>
                <a:ext uri="{FF2B5EF4-FFF2-40B4-BE49-F238E27FC236}">
                  <a16:creationId xmlns:a16="http://schemas.microsoft.com/office/drawing/2014/main" id="{46D52FC3-9E09-48CC-9EC8-C0AF9CED7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49">
              <a:extLst>
                <a:ext uri="{FF2B5EF4-FFF2-40B4-BE49-F238E27FC236}">
                  <a16:creationId xmlns:a16="http://schemas.microsoft.com/office/drawing/2014/main" id="{B09C0178-B694-4C41-A8CA-6820DBA9A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50">
              <a:extLst>
                <a:ext uri="{FF2B5EF4-FFF2-40B4-BE49-F238E27FC236}">
                  <a16:creationId xmlns:a16="http://schemas.microsoft.com/office/drawing/2014/main" id="{C5A9D28D-0943-411F-9223-C7BCE45C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51">
              <a:extLst>
                <a:ext uri="{FF2B5EF4-FFF2-40B4-BE49-F238E27FC236}">
                  <a16:creationId xmlns:a16="http://schemas.microsoft.com/office/drawing/2014/main" id="{84A4BA37-A462-44A1-86CB-9B79D95E3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52">
              <a:extLst>
                <a:ext uri="{FF2B5EF4-FFF2-40B4-BE49-F238E27FC236}">
                  <a16:creationId xmlns:a16="http://schemas.microsoft.com/office/drawing/2014/main" id="{1D959395-0306-4102-883D-CFFF2085F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53">
              <a:extLst>
                <a:ext uri="{FF2B5EF4-FFF2-40B4-BE49-F238E27FC236}">
                  <a16:creationId xmlns:a16="http://schemas.microsoft.com/office/drawing/2014/main" id="{EDA2C3B7-34E4-428E-9013-03B77419E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54">
              <a:extLst>
                <a:ext uri="{FF2B5EF4-FFF2-40B4-BE49-F238E27FC236}">
                  <a16:creationId xmlns:a16="http://schemas.microsoft.com/office/drawing/2014/main" id="{835849AA-5C5C-4CA8-B16C-B5659B65B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55">
              <a:extLst>
                <a:ext uri="{FF2B5EF4-FFF2-40B4-BE49-F238E27FC236}">
                  <a16:creationId xmlns:a16="http://schemas.microsoft.com/office/drawing/2014/main" id="{4CE290B2-3BDF-4069-8AAB-D03DFF84E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56">
              <a:extLst>
                <a:ext uri="{FF2B5EF4-FFF2-40B4-BE49-F238E27FC236}">
                  <a16:creationId xmlns:a16="http://schemas.microsoft.com/office/drawing/2014/main" id="{FA6DC095-B64B-4E34-9C34-29F93AA05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57">
              <a:extLst>
                <a:ext uri="{FF2B5EF4-FFF2-40B4-BE49-F238E27FC236}">
                  <a16:creationId xmlns:a16="http://schemas.microsoft.com/office/drawing/2014/main" id="{ADF562A8-0C71-42AC-ABEB-BBEE4C6BF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58">
              <a:extLst>
                <a:ext uri="{FF2B5EF4-FFF2-40B4-BE49-F238E27FC236}">
                  <a16:creationId xmlns:a16="http://schemas.microsoft.com/office/drawing/2014/main" id="{BE9D987A-FBD8-4F8F-B032-45973F1F4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59">
              <a:extLst>
                <a:ext uri="{FF2B5EF4-FFF2-40B4-BE49-F238E27FC236}">
                  <a16:creationId xmlns:a16="http://schemas.microsoft.com/office/drawing/2014/main" id="{F09256F6-DD84-42D8-9290-B6BCC8962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60">
              <a:extLst>
                <a:ext uri="{FF2B5EF4-FFF2-40B4-BE49-F238E27FC236}">
                  <a16:creationId xmlns:a16="http://schemas.microsoft.com/office/drawing/2014/main" id="{7F32EB87-235F-474C-8245-7A30234DA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61">
              <a:extLst>
                <a:ext uri="{FF2B5EF4-FFF2-40B4-BE49-F238E27FC236}">
                  <a16:creationId xmlns:a16="http://schemas.microsoft.com/office/drawing/2014/main" id="{C92DCD1E-44DC-4959-A468-E4D6DAE5D2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62">
              <a:extLst>
                <a:ext uri="{FF2B5EF4-FFF2-40B4-BE49-F238E27FC236}">
                  <a16:creationId xmlns:a16="http://schemas.microsoft.com/office/drawing/2014/main" id="{C8C575DC-0C17-47AE-ADA4-AA02BC8EDC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6" name="Freeform 63">
            <a:extLst>
              <a:ext uri="{FF2B5EF4-FFF2-40B4-BE49-F238E27FC236}">
                <a16:creationId xmlns:a16="http://schemas.microsoft.com/office/drawing/2014/main" id="{9A941A7C-E577-40D8-A5AB-DB2E0EB6276A}"/>
              </a:ext>
            </a:extLst>
          </p:cNvPr>
          <p:cNvSpPr>
            <a:spLocks noEditPoints="1"/>
          </p:cNvSpPr>
          <p:nvPr/>
        </p:nvSpPr>
        <p:spPr bwMode="auto">
          <a:xfrm>
            <a:off x="2732847" y="567397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47" name="Group 35">
            <a:extLst>
              <a:ext uri="{FF2B5EF4-FFF2-40B4-BE49-F238E27FC236}">
                <a16:creationId xmlns:a16="http://schemas.microsoft.com/office/drawing/2014/main" id="{8EEF62BC-1916-438A-AF77-8F9FDBB11D9E}"/>
              </a:ext>
            </a:extLst>
          </p:cNvPr>
          <p:cNvGrpSpPr/>
          <p:nvPr/>
        </p:nvGrpSpPr>
        <p:grpSpPr>
          <a:xfrm>
            <a:off x="5477132" y="4762713"/>
            <a:ext cx="773364" cy="1771415"/>
            <a:chOff x="5378770" y="2814200"/>
            <a:chExt cx="1249289" cy="286154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E3BABDE8-2503-4C1A-97C9-EF7EE8546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35" y="2956095"/>
              <a:ext cx="288931" cy="656005"/>
            </a:xfrm>
            <a:custGeom>
              <a:avLst/>
              <a:gdLst>
                <a:gd name="T0" fmla="*/ 2 w 281"/>
                <a:gd name="T1" fmla="*/ 0 h 638"/>
                <a:gd name="T2" fmla="*/ 2 w 281"/>
                <a:gd name="T3" fmla="*/ 4 h 638"/>
                <a:gd name="T4" fmla="*/ 4 w 281"/>
                <a:gd name="T5" fmla="*/ 14 h 638"/>
                <a:gd name="T6" fmla="*/ 8 w 281"/>
                <a:gd name="T7" fmla="*/ 31 h 638"/>
                <a:gd name="T8" fmla="*/ 14 w 281"/>
                <a:gd name="T9" fmla="*/ 56 h 638"/>
                <a:gd name="T10" fmla="*/ 22 w 281"/>
                <a:gd name="T11" fmla="*/ 89 h 638"/>
                <a:gd name="T12" fmla="*/ 35 w 281"/>
                <a:gd name="T13" fmla="*/ 125 h 638"/>
                <a:gd name="T14" fmla="*/ 50 w 281"/>
                <a:gd name="T15" fmla="*/ 169 h 638"/>
                <a:gd name="T16" fmla="*/ 73 w 281"/>
                <a:gd name="T17" fmla="*/ 219 h 638"/>
                <a:gd name="T18" fmla="*/ 100 w 281"/>
                <a:gd name="T19" fmla="*/ 275 h 638"/>
                <a:gd name="T20" fmla="*/ 135 w 281"/>
                <a:gd name="T21" fmla="*/ 337 h 638"/>
                <a:gd name="T22" fmla="*/ 175 w 281"/>
                <a:gd name="T23" fmla="*/ 404 h 638"/>
                <a:gd name="T24" fmla="*/ 225 w 281"/>
                <a:gd name="T25" fmla="*/ 477 h 638"/>
                <a:gd name="T26" fmla="*/ 281 w 281"/>
                <a:gd name="T27" fmla="*/ 554 h 638"/>
                <a:gd name="T28" fmla="*/ 281 w 281"/>
                <a:gd name="T29" fmla="*/ 638 h 638"/>
                <a:gd name="T30" fmla="*/ 279 w 281"/>
                <a:gd name="T31" fmla="*/ 634 h 638"/>
                <a:gd name="T32" fmla="*/ 271 w 281"/>
                <a:gd name="T33" fmla="*/ 621 h 638"/>
                <a:gd name="T34" fmla="*/ 260 w 281"/>
                <a:gd name="T35" fmla="*/ 602 h 638"/>
                <a:gd name="T36" fmla="*/ 244 w 281"/>
                <a:gd name="T37" fmla="*/ 577 h 638"/>
                <a:gd name="T38" fmla="*/ 225 w 281"/>
                <a:gd name="T39" fmla="*/ 546 h 638"/>
                <a:gd name="T40" fmla="*/ 204 w 281"/>
                <a:gd name="T41" fmla="*/ 509 h 638"/>
                <a:gd name="T42" fmla="*/ 181 w 281"/>
                <a:gd name="T43" fmla="*/ 471 h 638"/>
                <a:gd name="T44" fmla="*/ 156 w 281"/>
                <a:gd name="T45" fmla="*/ 427 h 638"/>
                <a:gd name="T46" fmla="*/ 133 w 281"/>
                <a:gd name="T47" fmla="*/ 383 h 638"/>
                <a:gd name="T48" fmla="*/ 108 w 281"/>
                <a:gd name="T49" fmla="*/ 335 h 638"/>
                <a:gd name="T50" fmla="*/ 85 w 281"/>
                <a:gd name="T51" fmla="*/ 288 h 638"/>
                <a:gd name="T52" fmla="*/ 64 w 281"/>
                <a:gd name="T53" fmla="*/ 240 h 638"/>
                <a:gd name="T54" fmla="*/ 45 w 281"/>
                <a:gd name="T55" fmla="*/ 194 h 638"/>
                <a:gd name="T56" fmla="*/ 27 w 281"/>
                <a:gd name="T57" fmla="*/ 148 h 638"/>
                <a:gd name="T58" fmla="*/ 14 w 281"/>
                <a:gd name="T59" fmla="*/ 106 h 638"/>
                <a:gd name="T60" fmla="*/ 6 w 281"/>
                <a:gd name="T61" fmla="*/ 65 h 638"/>
                <a:gd name="T62" fmla="*/ 0 w 281"/>
                <a:gd name="T63" fmla="*/ 31 h 638"/>
                <a:gd name="T64" fmla="*/ 2 w 281"/>
                <a:gd name="T6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1" h="638">
                  <a:moveTo>
                    <a:pt x="2" y="0"/>
                  </a:moveTo>
                  <a:lnTo>
                    <a:pt x="2" y="4"/>
                  </a:lnTo>
                  <a:lnTo>
                    <a:pt x="4" y="14"/>
                  </a:lnTo>
                  <a:lnTo>
                    <a:pt x="8" y="31"/>
                  </a:lnTo>
                  <a:lnTo>
                    <a:pt x="14" y="56"/>
                  </a:lnTo>
                  <a:lnTo>
                    <a:pt x="22" y="89"/>
                  </a:lnTo>
                  <a:lnTo>
                    <a:pt x="35" y="125"/>
                  </a:lnTo>
                  <a:lnTo>
                    <a:pt x="50" y="169"/>
                  </a:lnTo>
                  <a:lnTo>
                    <a:pt x="73" y="219"/>
                  </a:lnTo>
                  <a:lnTo>
                    <a:pt x="100" y="275"/>
                  </a:lnTo>
                  <a:lnTo>
                    <a:pt x="135" y="337"/>
                  </a:lnTo>
                  <a:lnTo>
                    <a:pt x="175" y="404"/>
                  </a:lnTo>
                  <a:lnTo>
                    <a:pt x="225" y="477"/>
                  </a:lnTo>
                  <a:lnTo>
                    <a:pt x="281" y="554"/>
                  </a:lnTo>
                  <a:lnTo>
                    <a:pt x="281" y="638"/>
                  </a:lnTo>
                  <a:lnTo>
                    <a:pt x="279" y="634"/>
                  </a:lnTo>
                  <a:lnTo>
                    <a:pt x="271" y="621"/>
                  </a:lnTo>
                  <a:lnTo>
                    <a:pt x="260" y="602"/>
                  </a:lnTo>
                  <a:lnTo>
                    <a:pt x="244" y="577"/>
                  </a:lnTo>
                  <a:lnTo>
                    <a:pt x="225" y="546"/>
                  </a:lnTo>
                  <a:lnTo>
                    <a:pt x="204" y="509"/>
                  </a:lnTo>
                  <a:lnTo>
                    <a:pt x="181" y="471"/>
                  </a:lnTo>
                  <a:lnTo>
                    <a:pt x="156" y="427"/>
                  </a:lnTo>
                  <a:lnTo>
                    <a:pt x="133" y="383"/>
                  </a:lnTo>
                  <a:lnTo>
                    <a:pt x="108" y="335"/>
                  </a:lnTo>
                  <a:lnTo>
                    <a:pt x="85" y="288"/>
                  </a:lnTo>
                  <a:lnTo>
                    <a:pt x="64" y="240"/>
                  </a:lnTo>
                  <a:lnTo>
                    <a:pt x="45" y="194"/>
                  </a:lnTo>
                  <a:lnTo>
                    <a:pt x="27" y="148"/>
                  </a:lnTo>
                  <a:lnTo>
                    <a:pt x="14" y="106"/>
                  </a:lnTo>
                  <a:lnTo>
                    <a:pt x="6" y="65"/>
                  </a:lnTo>
                  <a:lnTo>
                    <a:pt x="0" y="3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E7218295-DF50-4438-9751-CD07FF3C0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8770" y="2814200"/>
              <a:ext cx="987093" cy="2861541"/>
            </a:xfrm>
            <a:custGeom>
              <a:avLst/>
              <a:gdLst>
                <a:gd name="T0" fmla="*/ 741 w 960"/>
                <a:gd name="T1" fmla="*/ 17 h 2783"/>
                <a:gd name="T2" fmla="*/ 701 w 960"/>
                <a:gd name="T3" fmla="*/ 71 h 2783"/>
                <a:gd name="T4" fmla="*/ 651 w 960"/>
                <a:gd name="T5" fmla="*/ 161 h 2783"/>
                <a:gd name="T6" fmla="*/ 599 w 960"/>
                <a:gd name="T7" fmla="*/ 294 h 2783"/>
                <a:gd name="T8" fmla="*/ 559 w 960"/>
                <a:gd name="T9" fmla="*/ 471 h 2783"/>
                <a:gd name="T10" fmla="*/ 539 w 960"/>
                <a:gd name="T11" fmla="*/ 696 h 2783"/>
                <a:gd name="T12" fmla="*/ 557 w 960"/>
                <a:gd name="T13" fmla="*/ 970 h 2783"/>
                <a:gd name="T14" fmla="*/ 618 w 960"/>
                <a:gd name="T15" fmla="*/ 1297 h 2783"/>
                <a:gd name="T16" fmla="*/ 735 w 960"/>
                <a:gd name="T17" fmla="*/ 1680 h 2783"/>
                <a:gd name="T18" fmla="*/ 797 w 960"/>
                <a:gd name="T19" fmla="*/ 1801 h 2783"/>
                <a:gd name="T20" fmla="*/ 831 w 960"/>
                <a:gd name="T21" fmla="*/ 1712 h 2783"/>
                <a:gd name="T22" fmla="*/ 872 w 960"/>
                <a:gd name="T23" fmla="*/ 1566 h 2783"/>
                <a:gd name="T24" fmla="*/ 902 w 960"/>
                <a:gd name="T25" fmla="*/ 1388 h 2783"/>
                <a:gd name="T26" fmla="*/ 900 w 960"/>
                <a:gd name="T27" fmla="*/ 1195 h 2783"/>
                <a:gd name="T28" fmla="*/ 847 w 960"/>
                <a:gd name="T29" fmla="*/ 1011 h 2783"/>
                <a:gd name="T30" fmla="*/ 774 w 960"/>
                <a:gd name="T31" fmla="*/ 903 h 2783"/>
                <a:gd name="T32" fmla="*/ 799 w 960"/>
                <a:gd name="T33" fmla="*/ 922 h 2783"/>
                <a:gd name="T34" fmla="*/ 839 w 960"/>
                <a:gd name="T35" fmla="*/ 967 h 2783"/>
                <a:gd name="T36" fmla="*/ 887 w 960"/>
                <a:gd name="T37" fmla="*/ 1043 h 2783"/>
                <a:gd name="T38" fmla="*/ 931 w 960"/>
                <a:gd name="T39" fmla="*/ 1161 h 2783"/>
                <a:gd name="T40" fmla="*/ 956 w 960"/>
                <a:gd name="T41" fmla="*/ 1322 h 2783"/>
                <a:gd name="T42" fmla="*/ 954 w 960"/>
                <a:gd name="T43" fmla="*/ 1539 h 2783"/>
                <a:gd name="T44" fmla="*/ 910 w 960"/>
                <a:gd name="T45" fmla="*/ 1812 h 2783"/>
                <a:gd name="T46" fmla="*/ 831 w 960"/>
                <a:gd name="T47" fmla="*/ 2112 h 2783"/>
                <a:gd name="T48" fmla="*/ 808 w 960"/>
                <a:gd name="T49" fmla="*/ 2341 h 2783"/>
                <a:gd name="T50" fmla="*/ 826 w 960"/>
                <a:gd name="T51" fmla="*/ 2533 h 2783"/>
                <a:gd name="T52" fmla="*/ 860 w 960"/>
                <a:gd name="T53" fmla="*/ 2679 h 2783"/>
                <a:gd name="T54" fmla="*/ 893 w 960"/>
                <a:gd name="T55" fmla="*/ 2766 h 2783"/>
                <a:gd name="T56" fmla="*/ 407 w 960"/>
                <a:gd name="T57" fmla="*/ 2783 h 2783"/>
                <a:gd name="T58" fmla="*/ 424 w 960"/>
                <a:gd name="T59" fmla="*/ 2771 h 2783"/>
                <a:gd name="T60" fmla="*/ 466 w 960"/>
                <a:gd name="T61" fmla="*/ 2727 h 2783"/>
                <a:gd name="T62" fmla="*/ 522 w 960"/>
                <a:gd name="T63" fmla="*/ 2639 h 2783"/>
                <a:gd name="T64" fmla="*/ 578 w 960"/>
                <a:gd name="T65" fmla="*/ 2497 h 2783"/>
                <a:gd name="T66" fmla="*/ 622 w 960"/>
                <a:gd name="T67" fmla="*/ 2289 h 2783"/>
                <a:gd name="T68" fmla="*/ 639 w 960"/>
                <a:gd name="T69" fmla="*/ 2003 h 2783"/>
                <a:gd name="T70" fmla="*/ 616 w 960"/>
                <a:gd name="T71" fmla="*/ 1666 h 2783"/>
                <a:gd name="T72" fmla="*/ 551 w 960"/>
                <a:gd name="T73" fmla="*/ 1374 h 2783"/>
                <a:gd name="T74" fmla="*/ 439 w 960"/>
                <a:gd name="T75" fmla="*/ 1134 h 2783"/>
                <a:gd name="T76" fmla="*/ 282 w 960"/>
                <a:gd name="T77" fmla="*/ 953 h 2783"/>
                <a:gd name="T78" fmla="*/ 78 w 960"/>
                <a:gd name="T79" fmla="*/ 838 h 2783"/>
                <a:gd name="T80" fmla="*/ 25 w 960"/>
                <a:gd name="T81" fmla="*/ 819 h 2783"/>
                <a:gd name="T82" fmla="*/ 128 w 960"/>
                <a:gd name="T83" fmla="*/ 845 h 2783"/>
                <a:gd name="T84" fmla="*/ 276 w 960"/>
                <a:gd name="T85" fmla="*/ 905 h 2783"/>
                <a:gd name="T86" fmla="*/ 424 w 960"/>
                <a:gd name="T87" fmla="*/ 1009 h 2783"/>
                <a:gd name="T88" fmla="*/ 464 w 960"/>
                <a:gd name="T89" fmla="*/ 1028 h 2783"/>
                <a:gd name="T90" fmla="*/ 464 w 960"/>
                <a:gd name="T91" fmla="*/ 901 h 2783"/>
                <a:gd name="T92" fmla="*/ 476 w 960"/>
                <a:gd name="T93" fmla="*/ 705 h 2783"/>
                <a:gd name="T94" fmla="*/ 512 w 960"/>
                <a:gd name="T95" fmla="*/ 478 h 2783"/>
                <a:gd name="T96" fmla="*/ 584 w 960"/>
                <a:gd name="T97" fmla="*/ 250 h 2783"/>
                <a:gd name="T98" fmla="*/ 703 w 960"/>
                <a:gd name="T99" fmla="*/ 54 h 2783"/>
                <a:gd name="T100" fmla="*/ 753 w 960"/>
                <a:gd name="T101" fmla="*/ 4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2783">
                  <a:moveTo>
                    <a:pt x="753" y="4"/>
                  </a:moveTo>
                  <a:lnTo>
                    <a:pt x="749" y="7"/>
                  </a:lnTo>
                  <a:lnTo>
                    <a:pt x="741" y="17"/>
                  </a:lnTo>
                  <a:lnTo>
                    <a:pt x="729" y="31"/>
                  </a:lnTo>
                  <a:lnTo>
                    <a:pt x="716" y="48"/>
                  </a:lnTo>
                  <a:lnTo>
                    <a:pt x="701" y="71"/>
                  </a:lnTo>
                  <a:lnTo>
                    <a:pt x="685" y="96"/>
                  </a:lnTo>
                  <a:lnTo>
                    <a:pt x="668" y="127"/>
                  </a:lnTo>
                  <a:lnTo>
                    <a:pt x="651" y="161"/>
                  </a:lnTo>
                  <a:lnTo>
                    <a:pt x="633" y="202"/>
                  </a:lnTo>
                  <a:lnTo>
                    <a:pt x="616" y="246"/>
                  </a:lnTo>
                  <a:lnTo>
                    <a:pt x="599" y="294"/>
                  </a:lnTo>
                  <a:lnTo>
                    <a:pt x="584" y="348"/>
                  </a:lnTo>
                  <a:lnTo>
                    <a:pt x="570" y="407"/>
                  </a:lnTo>
                  <a:lnTo>
                    <a:pt x="559" y="471"/>
                  </a:lnTo>
                  <a:lnTo>
                    <a:pt x="549" y="540"/>
                  </a:lnTo>
                  <a:lnTo>
                    <a:pt x="543" y="615"/>
                  </a:lnTo>
                  <a:lnTo>
                    <a:pt x="539" y="696"/>
                  </a:lnTo>
                  <a:lnTo>
                    <a:pt x="541" y="780"/>
                  </a:lnTo>
                  <a:lnTo>
                    <a:pt x="547" y="872"/>
                  </a:lnTo>
                  <a:lnTo>
                    <a:pt x="557" y="970"/>
                  </a:lnTo>
                  <a:lnTo>
                    <a:pt x="570" y="1072"/>
                  </a:lnTo>
                  <a:lnTo>
                    <a:pt x="591" y="1182"/>
                  </a:lnTo>
                  <a:lnTo>
                    <a:pt x="618" y="1297"/>
                  </a:lnTo>
                  <a:lnTo>
                    <a:pt x="649" y="1418"/>
                  </a:lnTo>
                  <a:lnTo>
                    <a:pt x="689" y="1545"/>
                  </a:lnTo>
                  <a:lnTo>
                    <a:pt x="735" y="1680"/>
                  </a:lnTo>
                  <a:lnTo>
                    <a:pt x="789" y="1820"/>
                  </a:lnTo>
                  <a:lnTo>
                    <a:pt x="791" y="1816"/>
                  </a:lnTo>
                  <a:lnTo>
                    <a:pt x="797" y="1801"/>
                  </a:lnTo>
                  <a:lnTo>
                    <a:pt x="806" y="1780"/>
                  </a:lnTo>
                  <a:lnTo>
                    <a:pt x="818" y="1749"/>
                  </a:lnTo>
                  <a:lnTo>
                    <a:pt x="831" y="1712"/>
                  </a:lnTo>
                  <a:lnTo>
                    <a:pt x="845" y="1668"/>
                  </a:lnTo>
                  <a:lnTo>
                    <a:pt x="858" y="1620"/>
                  </a:lnTo>
                  <a:lnTo>
                    <a:pt x="872" y="1566"/>
                  </a:lnTo>
                  <a:lnTo>
                    <a:pt x="885" y="1511"/>
                  </a:lnTo>
                  <a:lnTo>
                    <a:pt x="895" y="1451"/>
                  </a:lnTo>
                  <a:lnTo>
                    <a:pt x="902" y="1388"/>
                  </a:lnTo>
                  <a:lnTo>
                    <a:pt x="906" y="1324"/>
                  </a:lnTo>
                  <a:lnTo>
                    <a:pt x="906" y="1261"/>
                  </a:lnTo>
                  <a:lnTo>
                    <a:pt x="900" y="1195"/>
                  </a:lnTo>
                  <a:lnTo>
                    <a:pt x="889" y="1132"/>
                  </a:lnTo>
                  <a:lnTo>
                    <a:pt x="872" y="1070"/>
                  </a:lnTo>
                  <a:lnTo>
                    <a:pt x="847" y="1011"/>
                  </a:lnTo>
                  <a:lnTo>
                    <a:pt x="814" y="955"/>
                  </a:lnTo>
                  <a:lnTo>
                    <a:pt x="772" y="903"/>
                  </a:lnTo>
                  <a:lnTo>
                    <a:pt x="774" y="903"/>
                  </a:lnTo>
                  <a:lnTo>
                    <a:pt x="779" y="907"/>
                  </a:lnTo>
                  <a:lnTo>
                    <a:pt x="787" y="913"/>
                  </a:lnTo>
                  <a:lnTo>
                    <a:pt x="799" y="922"/>
                  </a:lnTo>
                  <a:lnTo>
                    <a:pt x="810" y="934"/>
                  </a:lnTo>
                  <a:lnTo>
                    <a:pt x="826" y="947"/>
                  </a:lnTo>
                  <a:lnTo>
                    <a:pt x="839" y="967"/>
                  </a:lnTo>
                  <a:lnTo>
                    <a:pt x="856" y="988"/>
                  </a:lnTo>
                  <a:lnTo>
                    <a:pt x="872" y="1013"/>
                  </a:lnTo>
                  <a:lnTo>
                    <a:pt x="887" y="1043"/>
                  </a:lnTo>
                  <a:lnTo>
                    <a:pt x="904" y="1078"/>
                  </a:lnTo>
                  <a:lnTo>
                    <a:pt x="918" y="1116"/>
                  </a:lnTo>
                  <a:lnTo>
                    <a:pt x="931" y="1161"/>
                  </a:lnTo>
                  <a:lnTo>
                    <a:pt x="943" y="1209"/>
                  </a:lnTo>
                  <a:lnTo>
                    <a:pt x="950" y="1263"/>
                  </a:lnTo>
                  <a:lnTo>
                    <a:pt x="956" y="1322"/>
                  </a:lnTo>
                  <a:lnTo>
                    <a:pt x="960" y="1389"/>
                  </a:lnTo>
                  <a:lnTo>
                    <a:pt x="958" y="1461"/>
                  </a:lnTo>
                  <a:lnTo>
                    <a:pt x="954" y="1539"/>
                  </a:lnTo>
                  <a:lnTo>
                    <a:pt x="945" y="1624"/>
                  </a:lnTo>
                  <a:lnTo>
                    <a:pt x="929" y="1714"/>
                  </a:lnTo>
                  <a:lnTo>
                    <a:pt x="910" y="1812"/>
                  </a:lnTo>
                  <a:lnTo>
                    <a:pt x="885" y="1918"/>
                  </a:lnTo>
                  <a:lnTo>
                    <a:pt x="852" y="2031"/>
                  </a:lnTo>
                  <a:lnTo>
                    <a:pt x="831" y="2112"/>
                  </a:lnTo>
                  <a:lnTo>
                    <a:pt x="818" y="2191"/>
                  </a:lnTo>
                  <a:lnTo>
                    <a:pt x="810" y="2268"/>
                  </a:lnTo>
                  <a:lnTo>
                    <a:pt x="808" y="2341"/>
                  </a:lnTo>
                  <a:lnTo>
                    <a:pt x="810" y="2410"/>
                  </a:lnTo>
                  <a:lnTo>
                    <a:pt x="816" y="2473"/>
                  </a:lnTo>
                  <a:lnTo>
                    <a:pt x="826" y="2533"/>
                  </a:lnTo>
                  <a:lnTo>
                    <a:pt x="835" y="2589"/>
                  </a:lnTo>
                  <a:lnTo>
                    <a:pt x="849" y="2637"/>
                  </a:lnTo>
                  <a:lnTo>
                    <a:pt x="860" y="2679"/>
                  </a:lnTo>
                  <a:lnTo>
                    <a:pt x="872" y="2716"/>
                  </a:lnTo>
                  <a:lnTo>
                    <a:pt x="883" y="2745"/>
                  </a:lnTo>
                  <a:lnTo>
                    <a:pt x="893" y="2766"/>
                  </a:lnTo>
                  <a:lnTo>
                    <a:pt x="898" y="2779"/>
                  </a:lnTo>
                  <a:lnTo>
                    <a:pt x="900" y="2783"/>
                  </a:lnTo>
                  <a:lnTo>
                    <a:pt x="407" y="2783"/>
                  </a:lnTo>
                  <a:lnTo>
                    <a:pt x="409" y="2783"/>
                  </a:lnTo>
                  <a:lnTo>
                    <a:pt x="414" y="2779"/>
                  </a:lnTo>
                  <a:lnTo>
                    <a:pt x="424" y="2771"/>
                  </a:lnTo>
                  <a:lnTo>
                    <a:pt x="436" y="2760"/>
                  </a:lnTo>
                  <a:lnTo>
                    <a:pt x="451" y="2746"/>
                  </a:lnTo>
                  <a:lnTo>
                    <a:pt x="466" y="2727"/>
                  </a:lnTo>
                  <a:lnTo>
                    <a:pt x="486" y="2704"/>
                  </a:lnTo>
                  <a:lnTo>
                    <a:pt x="503" y="2675"/>
                  </a:lnTo>
                  <a:lnTo>
                    <a:pt x="522" y="2639"/>
                  </a:lnTo>
                  <a:lnTo>
                    <a:pt x="541" y="2598"/>
                  </a:lnTo>
                  <a:lnTo>
                    <a:pt x="560" y="2552"/>
                  </a:lnTo>
                  <a:lnTo>
                    <a:pt x="578" y="2497"/>
                  </a:lnTo>
                  <a:lnTo>
                    <a:pt x="595" y="2435"/>
                  </a:lnTo>
                  <a:lnTo>
                    <a:pt x="608" y="2366"/>
                  </a:lnTo>
                  <a:lnTo>
                    <a:pt x="622" y="2289"/>
                  </a:lnTo>
                  <a:lnTo>
                    <a:pt x="632" y="2202"/>
                  </a:lnTo>
                  <a:lnTo>
                    <a:pt x="637" y="2106"/>
                  </a:lnTo>
                  <a:lnTo>
                    <a:pt x="639" y="2003"/>
                  </a:lnTo>
                  <a:lnTo>
                    <a:pt x="635" y="1885"/>
                  </a:lnTo>
                  <a:lnTo>
                    <a:pt x="630" y="1774"/>
                  </a:lnTo>
                  <a:lnTo>
                    <a:pt x="616" y="1666"/>
                  </a:lnTo>
                  <a:lnTo>
                    <a:pt x="599" y="1562"/>
                  </a:lnTo>
                  <a:lnTo>
                    <a:pt x="578" y="1466"/>
                  </a:lnTo>
                  <a:lnTo>
                    <a:pt x="551" y="1374"/>
                  </a:lnTo>
                  <a:lnTo>
                    <a:pt x="518" y="1288"/>
                  </a:lnTo>
                  <a:lnTo>
                    <a:pt x="482" y="1209"/>
                  </a:lnTo>
                  <a:lnTo>
                    <a:pt x="439" y="1134"/>
                  </a:lnTo>
                  <a:lnTo>
                    <a:pt x="391" y="1067"/>
                  </a:lnTo>
                  <a:lnTo>
                    <a:pt x="340" y="1007"/>
                  </a:lnTo>
                  <a:lnTo>
                    <a:pt x="282" y="953"/>
                  </a:lnTo>
                  <a:lnTo>
                    <a:pt x="219" y="907"/>
                  </a:lnTo>
                  <a:lnTo>
                    <a:pt x="151" y="869"/>
                  </a:lnTo>
                  <a:lnTo>
                    <a:pt x="78" y="838"/>
                  </a:lnTo>
                  <a:lnTo>
                    <a:pt x="0" y="815"/>
                  </a:lnTo>
                  <a:lnTo>
                    <a:pt x="5" y="817"/>
                  </a:lnTo>
                  <a:lnTo>
                    <a:pt x="25" y="819"/>
                  </a:lnTo>
                  <a:lnTo>
                    <a:pt x="52" y="824"/>
                  </a:lnTo>
                  <a:lnTo>
                    <a:pt x="86" y="834"/>
                  </a:lnTo>
                  <a:lnTo>
                    <a:pt x="128" y="845"/>
                  </a:lnTo>
                  <a:lnTo>
                    <a:pt x="174" y="861"/>
                  </a:lnTo>
                  <a:lnTo>
                    <a:pt x="224" y="880"/>
                  </a:lnTo>
                  <a:lnTo>
                    <a:pt x="276" y="905"/>
                  </a:lnTo>
                  <a:lnTo>
                    <a:pt x="328" y="934"/>
                  </a:lnTo>
                  <a:lnTo>
                    <a:pt x="378" y="968"/>
                  </a:lnTo>
                  <a:lnTo>
                    <a:pt x="424" y="1009"/>
                  </a:lnTo>
                  <a:lnTo>
                    <a:pt x="466" y="1055"/>
                  </a:lnTo>
                  <a:lnTo>
                    <a:pt x="464" y="1047"/>
                  </a:lnTo>
                  <a:lnTo>
                    <a:pt x="464" y="1028"/>
                  </a:lnTo>
                  <a:lnTo>
                    <a:pt x="464" y="995"/>
                  </a:lnTo>
                  <a:lnTo>
                    <a:pt x="463" y="953"/>
                  </a:lnTo>
                  <a:lnTo>
                    <a:pt x="464" y="901"/>
                  </a:lnTo>
                  <a:lnTo>
                    <a:pt x="466" y="844"/>
                  </a:lnTo>
                  <a:lnTo>
                    <a:pt x="470" y="776"/>
                  </a:lnTo>
                  <a:lnTo>
                    <a:pt x="476" y="705"/>
                  </a:lnTo>
                  <a:lnTo>
                    <a:pt x="486" y="630"/>
                  </a:lnTo>
                  <a:lnTo>
                    <a:pt x="497" y="555"/>
                  </a:lnTo>
                  <a:lnTo>
                    <a:pt x="512" y="478"/>
                  </a:lnTo>
                  <a:lnTo>
                    <a:pt x="532" y="400"/>
                  </a:lnTo>
                  <a:lnTo>
                    <a:pt x="555" y="325"/>
                  </a:lnTo>
                  <a:lnTo>
                    <a:pt x="584" y="250"/>
                  </a:lnTo>
                  <a:lnTo>
                    <a:pt x="618" y="179"/>
                  </a:lnTo>
                  <a:lnTo>
                    <a:pt x="658" y="113"/>
                  </a:lnTo>
                  <a:lnTo>
                    <a:pt x="703" y="54"/>
                  </a:lnTo>
                  <a:lnTo>
                    <a:pt x="753" y="4"/>
                  </a:lnTo>
                  <a:close/>
                  <a:moveTo>
                    <a:pt x="756" y="0"/>
                  </a:moveTo>
                  <a:lnTo>
                    <a:pt x="753" y="4"/>
                  </a:lnTo>
                  <a:lnTo>
                    <a:pt x="754" y="2"/>
                  </a:lnTo>
                  <a:lnTo>
                    <a:pt x="7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34498974-F6D5-4D8F-92D4-04BE9F0C8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383" y="3547322"/>
              <a:ext cx="279676" cy="808182"/>
            </a:xfrm>
            <a:custGeom>
              <a:avLst/>
              <a:gdLst>
                <a:gd name="T0" fmla="*/ 257 w 272"/>
                <a:gd name="T1" fmla="*/ 0 h 786"/>
                <a:gd name="T2" fmla="*/ 259 w 272"/>
                <a:gd name="T3" fmla="*/ 6 h 786"/>
                <a:gd name="T4" fmla="*/ 261 w 272"/>
                <a:gd name="T5" fmla="*/ 21 h 786"/>
                <a:gd name="T6" fmla="*/ 265 w 272"/>
                <a:gd name="T7" fmla="*/ 46 h 786"/>
                <a:gd name="T8" fmla="*/ 269 w 272"/>
                <a:gd name="T9" fmla="*/ 81 h 786"/>
                <a:gd name="T10" fmla="*/ 272 w 272"/>
                <a:gd name="T11" fmla="*/ 121 h 786"/>
                <a:gd name="T12" fmla="*/ 272 w 272"/>
                <a:gd name="T13" fmla="*/ 169 h 786"/>
                <a:gd name="T14" fmla="*/ 269 w 272"/>
                <a:gd name="T15" fmla="*/ 225 h 786"/>
                <a:gd name="T16" fmla="*/ 261 w 272"/>
                <a:gd name="T17" fmla="*/ 284 h 786"/>
                <a:gd name="T18" fmla="*/ 249 w 272"/>
                <a:gd name="T19" fmla="*/ 350 h 786"/>
                <a:gd name="T20" fmla="*/ 230 w 272"/>
                <a:gd name="T21" fmla="*/ 417 h 786"/>
                <a:gd name="T22" fmla="*/ 203 w 272"/>
                <a:gd name="T23" fmla="*/ 488 h 786"/>
                <a:gd name="T24" fmla="*/ 167 w 272"/>
                <a:gd name="T25" fmla="*/ 561 h 786"/>
                <a:gd name="T26" fmla="*/ 123 w 272"/>
                <a:gd name="T27" fmla="*/ 636 h 786"/>
                <a:gd name="T28" fmla="*/ 67 w 272"/>
                <a:gd name="T29" fmla="*/ 711 h 786"/>
                <a:gd name="T30" fmla="*/ 0 w 272"/>
                <a:gd name="T31" fmla="*/ 786 h 786"/>
                <a:gd name="T32" fmla="*/ 0 w 272"/>
                <a:gd name="T33" fmla="*/ 676 h 786"/>
                <a:gd name="T34" fmla="*/ 3 w 272"/>
                <a:gd name="T35" fmla="*/ 673 h 786"/>
                <a:gd name="T36" fmla="*/ 13 w 272"/>
                <a:gd name="T37" fmla="*/ 663 h 786"/>
                <a:gd name="T38" fmla="*/ 28 w 272"/>
                <a:gd name="T39" fmla="*/ 648 h 786"/>
                <a:gd name="T40" fmla="*/ 48 w 272"/>
                <a:gd name="T41" fmla="*/ 626 h 786"/>
                <a:gd name="T42" fmla="*/ 71 w 272"/>
                <a:gd name="T43" fmla="*/ 598 h 786"/>
                <a:gd name="T44" fmla="*/ 96 w 272"/>
                <a:gd name="T45" fmla="*/ 565 h 786"/>
                <a:gd name="T46" fmla="*/ 123 w 272"/>
                <a:gd name="T47" fmla="*/ 527 h 786"/>
                <a:gd name="T48" fmla="*/ 149 w 272"/>
                <a:gd name="T49" fmla="*/ 484 h 786"/>
                <a:gd name="T50" fmla="*/ 174 w 272"/>
                <a:gd name="T51" fmla="*/ 436 h 786"/>
                <a:gd name="T52" fmla="*/ 199 w 272"/>
                <a:gd name="T53" fmla="*/ 384 h 786"/>
                <a:gd name="T54" fmla="*/ 222 w 272"/>
                <a:gd name="T55" fmla="*/ 329 h 786"/>
                <a:gd name="T56" fmla="*/ 240 w 272"/>
                <a:gd name="T57" fmla="*/ 271 h 786"/>
                <a:gd name="T58" fmla="*/ 253 w 272"/>
                <a:gd name="T59" fmla="*/ 207 h 786"/>
                <a:gd name="T60" fmla="*/ 261 w 272"/>
                <a:gd name="T61" fmla="*/ 140 h 786"/>
                <a:gd name="T62" fmla="*/ 263 w 272"/>
                <a:gd name="T63" fmla="*/ 71 h 786"/>
                <a:gd name="T64" fmla="*/ 257 w 272"/>
                <a:gd name="T6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2" h="786">
                  <a:moveTo>
                    <a:pt x="257" y="0"/>
                  </a:moveTo>
                  <a:lnTo>
                    <a:pt x="259" y="6"/>
                  </a:lnTo>
                  <a:lnTo>
                    <a:pt x="261" y="21"/>
                  </a:lnTo>
                  <a:lnTo>
                    <a:pt x="265" y="46"/>
                  </a:lnTo>
                  <a:lnTo>
                    <a:pt x="269" y="81"/>
                  </a:lnTo>
                  <a:lnTo>
                    <a:pt x="272" y="121"/>
                  </a:lnTo>
                  <a:lnTo>
                    <a:pt x="272" y="169"/>
                  </a:lnTo>
                  <a:lnTo>
                    <a:pt x="269" y="225"/>
                  </a:lnTo>
                  <a:lnTo>
                    <a:pt x="261" y="284"/>
                  </a:lnTo>
                  <a:lnTo>
                    <a:pt x="249" y="350"/>
                  </a:lnTo>
                  <a:lnTo>
                    <a:pt x="230" y="417"/>
                  </a:lnTo>
                  <a:lnTo>
                    <a:pt x="203" y="488"/>
                  </a:lnTo>
                  <a:lnTo>
                    <a:pt x="167" y="561"/>
                  </a:lnTo>
                  <a:lnTo>
                    <a:pt x="123" y="636"/>
                  </a:lnTo>
                  <a:lnTo>
                    <a:pt x="67" y="711"/>
                  </a:lnTo>
                  <a:lnTo>
                    <a:pt x="0" y="786"/>
                  </a:lnTo>
                  <a:lnTo>
                    <a:pt x="0" y="676"/>
                  </a:lnTo>
                  <a:lnTo>
                    <a:pt x="3" y="673"/>
                  </a:lnTo>
                  <a:lnTo>
                    <a:pt x="13" y="663"/>
                  </a:lnTo>
                  <a:lnTo>
                    <a:pt x="28" y="648"/>
                  </a:lnTo>
                  <a:lnTo>
                    <a:pt x="48" y="626"/>
                  </a:lnTo>
                  <a:lnTo>
                    <a:pt x="71" y="598"/>
                  </a:lnTo>
                  <a:lnTo>
                    <a:pt x="96" y="565"/>
                  </a:lnTo>
                  <a:lnTo>
                    <a:pt x="123" y="527"/>
                  </a:lnTo>
                  <a:lnTo>
                    <a:pt x="149" y="484"/>
                  </a:lnTo>
                  <a:lnTo>
                    <a:pt x="174" y="436"/>
                  </a:lnTo>
                  <a:lnTo>
                    <a:pt x="199" y="384"/>
                  </a:lnTo>
                  <a:lnTo>
                    <a:pt x="222" y="329"/>
                  </a:lnTo>
                  <a:lnTo>
                    <a:pt x="240" y="271"/>
                  </a:lnTo>
                  <a:lnTo>
                    <a:pt x="253" y="207"/>
                  </a:lnTo>
                  <a:lnTo>
                    <a:pt x="261" y="140"/>
                  </a:lnTo>
                  <a:lnTo>
                    <a:pt x="263" y="71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1" name="Freeform 7">
            <a:extLst>
              <a:ext uri="{FF2B5EF4-FFF2-40B4-BE49-F238E27FC236}">
                <a16:creationId xmlns:a16="http://schemas.microsoft.com/office/drawing/2014/main" id="{A77F2D35-36F6-4F47-9E54-BA079061AD54}"/>
              </a:ext>
            </a:extLst>
          </p:cNvPr>
          <p:cNvSpPr>
            <a:spLocks/>
          </p:cNvSpPr>
          <p:nvPr/>
        </p:nvSpPr>
        <p:spPr bwMode="auto">
          <a:xfrm>
            <a:off x="5239903" y="6399222"/>
            <a:ext cx="1345479" cy="444462"/>
          </a:xfrm>
          <a:custGeom>
            <a:avLst/>
            <a:gdLst>
              <a:gd name="T0" fmla="*/ 849 w 1696"/>
              <a:gd name="T1" fmla="*/ 0 h 390"/>
              <a:gd name="T2" fmla="*/ 960 w 1696"/>
              <a:gd name="T3" fmla="*/ 4 h 390"/>
              <a:gd name="T4" fmla="*/ 1068 w 1696"/>
              <a:gd name="T5" fmla="*/ 17 h 390"/>
              <a:gd name="T6" fmla="*/ 1170 w 1696"/>
              <a:gd name="T7" fmla="*/ 40 h 390"/>
              <a:gd name="T8" fmla="*/ 1268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8 w 1696"/>
              <a:gd name="T17" fmla="*/ 261 h 390"/>
              <a:gd name="T18" fmla="*/ 1648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9 w 1696"/>
              <a:gd name="T27" fmla="*/ 261 h 390"/>
              <a:gd name="T28" fmla="*/ 177 w 1696"/>
              <a:gd name="T29" fmla="*/ 204 h 390"/>
              <a:gd name="T30" fmla="*/ 253 w 1696"/>
              <a:gd name="T31" fmla="*/ 154 h 390"/>
              <a:gd name="T32" fmla="*/ 338 w 1696"/>
              <a:gd name="T33" fmla="*/ 107 h 390"/>
              <a:gd name="T34" fmla="*/ 430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7 w 1696"/>
              <a:gd name="T41" fmla="*/ 4 h 390"/>
              <a:gd name="T42" fmla="*/ 849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9" y="0"/>
                </a:moveTo>
                <a:lnTo>
                  <a:pt x="960" y="4"/>
                </a:lnTo>
                <a:lnTo>
                  <a:pt x="1068" y="17"/>
                </a:lnTo>
                <a:lnTo>
                  <a:pt x="1170" y="40"/>
                </a:lnTo>
                <a:lnTo>
                  <a:pt x="1268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8" y="261"/>
                </a:lnTo>
                <a:lnTo>
                  <a:pt x="1648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9" y="261"/>
                </a:lnTo>
                <a:lnTo>
                  <a:pt x="177" y="204"/>
                </a:lnTo>
                <a:lnTo>
                  <a:pt x="253" y="154"/>
                </a:lnTo>
                <a:lnTo>
                  <a:pt x="338" y="107"/>
                </a:lnTo>
                <a:lnTo>
                  <a:pt x="430" y="71"/>
                </a:lnTo>
                <a:lnTo>
                  <a:pt x="526" y="40"/>
                </a:lnTo>
                <a:lnTo>
                  <a:pt x="630" y="17"/>
                </a:lnTo>
                <a:lnTo>
                  <a:pt x="737" y="4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B57838-0662-4E5E-9F2E-7FB79107F2C1}"/>
              </a:ext>
            </a:extLst>
          </p:cNvPr>
          <p:cNvSpPr txBox="1"/>
          <p:nvPr/>
        </p:nvSpPr>
        <p:spPr>
          <a:xfrm>
            <a:off x="5705979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Freeform 27">
            <a:extLst>
              <a:ext uri="{FF2B5EF4-FFF2-40B4-BE49-F238E27FC236}">
                <a16:creationId xmlns:a16="http://schemas.microsoft.com/office/drawing/2014/main" id="{466C46C5-D567-4639-9147-863B6EECB1F4}"/>
              </a:ext>
            </a:extLst>
          </p:cNvPr>
          <p:cNvSpPr>
            <a:spLocks noEditPoints="1"/>
          </p:cNvSpPr>
          <p:nvPr/>
        </p:nvSpPr>
        <p:spPr bwMode="auto">
          <a:xfrm>
            <a:off x="5306248" y="5378824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27">
            <a:extLst>
              <a:ext uri="{FF2B5EF4-FFF2-40B4-BE49-F238E27FC236}">
                <a16:creationId xmlns:a16="http://schemas.microsoft.com/office/drawing/2014/main" id="{B03532E6-9ADA-4F3D-83F9-FD6FAC304ACA}"/>
              </a:ext>
            </a:extLst>
          </p:cNvPr>
          <p:cNvSpPr>
            <a:spLocks noEditPoints="1"/>
          </p:cNvSpPr>
          <p:nvPr/>
        </p:nvSpPr>
        <p:spPr bwMode="auto">
          <a:xfrm>
            <a:off x="5289648" y="451581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27">
            <a:extLst>
              <a:ext uri="{FF2B5EF4-FFF2-40B4-BE49-F238E27FC236}">
                <a16:creationId xmlns:a16="http://schemas.microsoft.com/office/drawing/2014/main" id="{994AB147-6E57-4C91-8892-CEB9D3DE4FAD}"/>
              </a:ext>
            </a:extLst>
          </p:cNvPr>
          <p:cNvSpPr>
            <a:spLocks noEditPoints="1"/>
          </p:cNvSpPr>
          <p:nvPr/>
        </p:nvSpPr>
        <p:spPr bwMode="auto">
          <a:xfrm>
            <a:off x="6285657" y="5312622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56" name="Group 151">
            <a:extLst>
              <a:ext uri="{FF2B5EF4-FFF2-40B4-BE49-F238E27FC236}">
                <a16:creationId xmlns:a16="http://schemas.microsoft.com/office/drawing/2014/main" id="{ED06418C-A3E6-4ED0-B2C9-C831FC7BD7ED}"/>
              </a:ext>
            </a:extLst>
          </p:cNvPr>
          <p:cNvGrpSpPr/>
          <p:nvPr/>
        </p:nvGrpSpPr>
        <p:grpSpPr>
          <a:xfrm>
            <a:off x="5016352" y="4846898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A03740F4-B8D9-4BA6-B59E-9820E3998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2761F9A7-4273-4621-8F18-A6C37FB1E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0">
              <a:extLst>
                <a:ext uri="{FF2B5EF4-FFF2-40B4-BE49-F238E27FC236}">
                  <a16:creationId xmlns:a16="http://schemas.microsoft.com/office/drawing/2014/main" id="{E926CDF5-B90E-4512-ACD4-965FFB86B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1">
              <a:extLst>
                <a:ext uri="{FF2B5EF4-FFF2-40B4-BE49-F238E27FC236}">
                  <a16:creationId xmlns:a16="http://schemas.microsoft.com/office/drawing/2014/main" id="{85BBC6A8-FA2E-4FA4-89D9-16ABD703A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32">
              <a:extLst>
                <a:ext uri="{FF2B5EF4-FFF2-40B4-BE49-F238E27FC236}">
                  <a16:creationId xmlns:a16="http://schemas.microsoft.com/office/drawing/2014/main" id="{1134012D-5603-43CF-874F-8E6D5A4A6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33">
              <a:extLst>
                <a:ext uri="{FF2B5EF4-FFF2-40B4-BE49-F238E27FC236}">
                  <a16:creationId xmlns:a16="http://schemas.microsoft.com/office/drawing/2014/main" id="{85642C72-A3F1-4FD0-9B50-3DCD710FB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DF28427C-8AE2-47DF-98E0-4DE065F8F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35">
              <a:extLst>
                <a:ext uri="{FF2B5EF4-FFF2-40B4-BE49-F238E27FC236}">
                  <a16:creationId xmlns:a16="http://schemas.microsoft.com/office/drawing/2014/main" id="{5CBB99C9-F91F-49AB-B305-08D399FEB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36">
              <a:extLst>
                <a:ext uri="{FF2B5EF4-FFF2-40B4-BE49-F238E27FC236}">
                  <a16:creationId xmlns:a16="http://schemas.microsoft.com/office/drawing/2014/main" id="{1CE0152A-63AD-4A32-9500-6E65F59F2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7">
              <a:extLst>
                <a:ext uri="{FF2B5EF4-FFF2-40B4-BE49-F238E27FC236}">
                  <a16:creationId xmlns:a16="http://schemas.microsoft.com/office/drawing/2014/main" id="{7991D6E4-959A-40FE-8D4C-6340F8686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E0BA1D91-04AC-4F06-9BCF-41897D89B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C1D142F9-034B-4677-8C12-A20B3FB0D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ECF4F29-EC5D-485B-8BFD-A42E201C1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C0767CFB-E6DD-4E1D-AB22-6860B5F8B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42">
              <a:extLst>
                <a:ext uri="{FF2B5EF4-FFF2-40B4-BE49-F238E27FC236}">
                  <a16:creationId xmlns:a16="http://schemas.microsoft.com/office/drawing/2014/main" id="{687035D3-6AE2-4C7D-A68F-3959EB4A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43">
              <a:extLst>
                <a:ext uri="{FF2B5EF4-FFF2-40B4-BE49-F238E27FC236}">
                  <a16:creationId xmlns:a16="http://schemas.microsoft.com/office/drawing/2014/main" id="{154D1F80-5E17-4D0C-8B8D-C589CEA5B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2CE03046-439C-4D5C-A514-41B641F5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45">
              <a:extLst>
                <a:ext uri="{FF2B5EF4-FFF2-40B4-BE49-F238E27FC236}">
                  <a16:creationId xmlns:a16="http://schemas.microsoft.com/office/drawing/2014/main" id="{D811B16B-1571-45E0-A5C3-46A089159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46">
              <a:extLst>
                <a:ext uri="{FF2B5EF4-FFF2-40B4-BE49-F238E27FC236}">
                  <a16:creationId xmlns:a16="http://schemas.microsoft.com/office/drawing/2014/main" id="{E203CE4F-166D-49B2-8993-BF3047F40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47">
              <a:extLst>
                <a:ext uri="{FF2B5EF4-FFF2-40B4-BE49-F238E27FC236}">
                  <a16:creationId xmlns:a16="http://schemas.microsoft.com/office/drawing/2014/main" id="{DF671B5F-362E-4982-A3EC-B2145D984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48">
              <a:extLst>
                <a:ext uri="{FF2B5EF4-FFF2-40B4-BE49-F238E27FC236}">
                  <a16:creationId xmlns:a16="http://schemas.microsoft.com/office/drawing/2014/main" id="{D5833318-80D4-4055-8EB9-04DACCDEA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49">
              <a:extLst>
                <a:ext uri="{FF2B5EF4-FFF2-40B4-BE49-F238E27FC236}">
                  <a16:creationId xmlns:a16="http://schemas.microsoft.com/office/drawing/2014/main" id="{EF120D3D-74FE-4DC4-A64C-C38F8B24F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0">
              <a:extLst>
                <a:ext uri="{FF2B5EF4-FFF2-40B4-BE49-F238E27FC236}">
                  <a16:creationId xmlns:a16="http://schemas.microsoft.com/office/drawing/2014/main" id="{376CF492-C2D5-4B57-ADEB-460A040E1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1">
              <a:extLst>
                <a:ext uri="{FF2B5EF4-FFF2-40B4-BE49-F238E27FC236}">
                  <a16:creationId xmlns:a16="http://schemas.microsoft.com/office/drawing/2014/main" id="{9C23F5A7-0C68-4499-B8C7-06085B6D6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52">
              <a:extLst>
                <a:ext uri="{FF2B5EF4-FFF2-40B4-BE49-F238E27FC236}">
                  <a16:creationId xmlns:a16="http://schemas.microsoft.com/office/drawing/2014/main" id="{D71F0984-8102-49A3-AE68-500CCD7F4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53">
              <a:extLst>
                <a:ext uri="{FF2B5EF4-FFF2-40B4-BE49-F238E27FC236}">
                  <a16:creationId xmlns:a16="http://schemas.microsoft.com/office/drawing/2014/main" id="{2801C90E-B427-4BD3-8C26-A5C422A16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54">
              <a:extLst>
                <a:ext uri="{FF2B5EF4-FFF2-40B4-BE49-F238E27FC236}">
                  <a16:creationId xmlns:a16="http://schemas.microsoft.com/office/drawing/2014/main" id="{E380B609-7582-4C96-8090-F1BC3B693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55">
              <a:extLst>
                <a:ext uri="{FF2B5EF4-FFF2-40B4-BE49-F238E27FC236}">
                  <a16:creationId xmlns:a16="http://schemas.microsoft.com/office/drawing/2014/main" id="{6AF2E9F4-1D5F-4CDF-90E9-CC6DEC69A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56">
              <a:extLst>
                <a:ext uri="{FF2B5EF4-FFF2-40B4-BE49-F238E27FC236}">
                  <a16:creationId xmlns:a16="http://schemas.microsoft.com/office/drawing/2014/main" id="{D00E438D-EED4-40E4-944C-DB55437F0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57">
              <a:extLst>
                <a:ext uri="{FF2B5EF4-FFF2-40B4-BE49-F238E27FC236}">
                  <a16:creationId xmlns:a16="http://schemas.microsoft.com/office/drawing/2014/main" id="{CBC81094-73FF-4011-A7EA-E44E224CB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58">
              <a:extLst>
                <a:ext uri="{FF2B5EF4-FFF2-40B4-BE49-F238E27FC236}">
                  <a16:creationId xmlns:a16="http://schemas.microsoft.com/office/drawing/2014/main" id="{1A98A43A-E6BA-4203-95B6-2F06B05AD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59">
              <a:extLst>
                <a:ext uri="{FF2B5EF4-FFF2-40B4-BE49-F238E27FC236}">
                  <a16:creationId xmlns:a16="http://schemas.microsoft.com/office/drawing/2014/main" id="{2610AA07-68F2-4B85-901D-FD828A7C0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0">
              <a:extLst>
                <a:ext uri="{FF2B5EF4-FFF2-40B4-BE49-F238E27FC236}">
                  <a16:creationId xmlns:a16="http://schemas.microsoft.com/office/drawing/2014/main" id="{340EB823-92C9-4E77-8388-F245A6EA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1">
              <a:extLst>
                <a:ext uri="{FF2B5EF4-FFF2-40B4-BE49-F238E27FC236}">
                  <a16:creationId xmlns:a16="http://schemas.microsoft.com/office/drawing/2014/main" id="{B73CB3F3-3B93-4696-A4FE-B4227D2073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62">
              <a:extLst>
                <a:ext uri="{FF2B5EF4-FFF2-40B4-BE49-F238E27FC236}">
                  <a16:creationId xmlns:a16="http://schemas.microsoft.com/office/drawing/2014/main" id="{A5DA52F2-FA4D-479D-BBB6-C605312A69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2" name="Freeform 27">
            <a:extLst>
              <a:ext uri="{FF2B5EF4-FFF2-40B4-BE49-F238E27FC236}">
                <a16:creationId xmlns:a16="http://schemas.microsoft.com/office/drawing/2014/main" id="{AA135647-CA15-4B5D-B15A-89C1E7AE05BF}"/>
              </a:ext>
            </a:extLst>
          </p:cNvPr>
          <p:cNvSpPr>
            <a:spLocks noEditPoints="1"/>
          </p:cNvSpPr>
          <p:nvPr/>
        </p:nvSpPr>
        <p:spPr bwMode="auto">
          <a:xfrm>
            <a:off x="5624899" y="4236702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Freeform 27">
            <a:extLst>
              <a:ext uri="{FF2B5EF4-FFF2-40B4-BE49-F238E27FC236}">
                <a16:creationId xmlns:a16="http://schemas.microsoft.com/office/drawing/2014/main" id="{4584114A-2383-48A4-B3C6-D5A6BE3323D2}"/>
              </a:ext>
            </a:extLst>
          </p:cNvPr>
          <p:cNvSpPr>
            <a:spLocks noEditPoints="1"/>
          </p:cNvSpPr>
          <p:nvPr/>
        </p:nvSpPr>
        <p:spPr bwMode="auto">
          <a:xfrm>
            <a:off x="5912643" y="4843603"/>
            <a:ext cx="289481" cy="28948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Freeform 23">
            <a:extLst>
              <a:ext uri="{FF2B5EF4-FFF2-40B4-BE49-F238E27FC236}">
                <a16:creationId xmlns:a16="http://schemas.microsoft.com/office/drawing/2014/main" id="{E4049F06-2F58-4813-8CE4-E11D986FDF6E}"/>
              </a:ext>
            </a:extLst>
          </p:cNvPr>
          <p:cNvSpPr>
            <a:spLocks noEditPoints="1"/>
          </p:cNvSpPr>
          <p:nvPr/>
        </p:nvSpPr>
        <p:spPr bwMode="auto">
          <a:xfrm>
            <a:off x="6130334" y="4410223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95" name="Group 190">
            <a:extLst>
              <a:ext uri="{FF2B5EF4-FFF2-40B4-BE49-F238E27FC236}">
                <a16:creationId xmlns:a16="http://schemas.microsoft.com/office/drawing/2014/main" id="{688214EC-414B-47CF-8544-C7055F092784}"/>
              </a:ext>
            </a:extLst>
          </p:cNvPr>
          <p:cNvGrpSpPr/>
          <p:nvPr/>
        </p:nvGrpSpPr>
        <p:grpSpPr>
          <a:xfrm>
            <a:off x="5208481" y="4039520"/>
            <a:ext cx="432963" cy="432615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59CA0C45-AADA-4302-A8AE-9BAF155B1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D64ADE6-FBF3-46D8-81B5-5E5C0781F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38FB60D9-59C1-4459-B006-CFAB93472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C9720D2-90CF-4486-8045-38C5E7CC8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48AFB9A-7F03-4D94-BAF2-7E4F1D0F0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73501E5B-1EA4-412C-BC43-778832ABF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885B6041-5640-4923-B7B2-BA99A89A6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1CA4C18-2132-4DEF-92C9-B3AEF933A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9585E0C-CF3E-4665-8CC2-78C248B5D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FB14735A-7571-49D3-A78E-E9809BDB6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357E2381-A2C7-4620-9D3F-11749F2B9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30051-F3D9-404C-BE9C-F66EF10DC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F7575E1B-497E-4B9E-ADD8-D702190DA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20842C-2466-4946-832E-AF47DAF46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297B7696-127F-4972-A9B0-AE854F0DD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68F04BC-DDE6-4846-AEE9-E544606A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74CFA76A-76BF-4658-ACBE-BBE99EEBA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F93B1244-39B8-427A-99DA-93F047A2B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F62745BA-7A7D-4F68-A489-913F11136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1154AAE-AB81-411F-9882-BDCDEB29A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8992A437-0183-4A9B-89BB-33DB97789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735DEFF-6D44-4360-87E4-F1DE80DB4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3F8FED3F-59F2-401D-8887-6F811BD65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9A3BE15-2533-4E46-844E-FC4319269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CD3802A-56BD-4CDF-B185-8CB9264AD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601A783B-2653-44B9-B443-B94FC0430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E17F3B6F-E8C4-4362-9C05-C4B902785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1378F755-CA80-44B6-875C-97CFEA0F7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B925D510-8F88-46DC-9B66-ACE562E25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D1A0F92D-5792-4228-A649-23DF98187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EB5F65F2-160F-4442-946E-2EBF2DD39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D30C78CA-B50A-42BA-AF47-A1C2B24D7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E602A517-9299-4F52-B236-E0AAA43F9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928E96B1-E648-4578-A370-1B98F7163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E8B1EF94-CCDA-4247-BE61-0E9D1FE9DD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1" name="Freeform 63">
            <a:extLst>
              <a:ext uri="{FF2B5EF4-FFF2-40B4-BE49-F238E27FC236}">
                <a16:creationId xmlns:a16="http://schemas.microsoft.com/office/drawing/2014/main" id="{10CFC498-3F3E-4174-9B32-9F7DC41C239E}"/>
              </a:ext>
            </a:extLst>
          </p:cNvPr>
          <p:cNvSpPr>
            <a:spLocks noEditPoints="1"/>
          </p:cNvSpPr>
          <p:nvPr/>
        </p:nvSpPr>
        <p:spPr bwMode="auto">
          <a:xfrm>
            <a:off x="6253742" y="500206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2" name="Freeform 63">
            <a:extLst>
              <a:ext uri="{FF2B5EF4-FFF2-40B4-BE49-F238E27FC236}">
                <a16:creationId xmlns:a16="http://schemas.microsoft.com/office/drawing/2014/main" id="{159F69FB-CBCA-4A16-9FDC-2D2298771DC6}"/>
              </a:ext>
            </a:extLst>
          </p:cNvPr>
          <p:cNvSpPr>
            <a:spLocks noEditPoints="1"/>
          </p:cNvSpPr>
          <p:nvPr/>
        </p:nvSpPr>
        <p:spPr bwMode="auto">
          <a:xfrm>
            <a:off x="5035905" y="4590521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3" name="Freeform 27">
            <a:extLst>
              <a:ext uri="{FF2B5EF4-FFF2-40B4-BE49-F238E27FC236}">
                <a16:creationId xmlns:a16="http://schemas.microsoft.com/office/drawing/2014/main" id="{8B613CD8-5146-42F4-B5DE-7A25E3494D4C}"/>
              </a:ext>
            </a:extLst>
          </p:cNvPr>
          <p:cNvSpPr>
            <a:spLocks noEditPoints="1"/>
          </p:cNvSpPr>
          <p:nvPr/>
        </p:nvSpPr>
        <p:spPr bwMode="auto">
          <a:xfrm>
            <a:off x="6053749" y="4076999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34" name="Group 265">
            <a:extLst>
              <a:ext uri="{FF2B5EF4-FFF2-40B4-BE49-F238E27FC236}">
                <a16:creationId xmlns:a16="http://schemas.microsoft.com/office/drawing/2014/main" id="{EAF752B8-2AE7-48A7-A34C-5DF9E9A814C9}"/>
              </a:ext>
            </a:extLst>
          </p:cNvPr>
          <p:cNvGrpSpPr/>
          <p:nvPr/>
        </p:nvGrpSpPr>
        <p:grpSpPr>
          <a:xfrm>
            <a:off x="5612673" y="3704651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73226E02-BDCC-466D-88B3-AB7E890F0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34D99853-067E-47EB-9C8A-A1AA80EDE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Freeform 30">
              <a:extLst>
                <a:ext uri="{FF2B5EF4-FFF2-40B4-BE49-F238E27FC236}">
                  <a16:creationId xmlns:a16="http://schemas.microsoft.com/office/drawing/2014/main" id="{C29231A2-4185-4FBF-9062-3F866C51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81B1F39A-EE2B-4B60-9962-2DEC82D3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9" name="Freeform 32">
              <a:extLst>
                <a:ext uri="{FF2B5EF4-FFF2-40B4-BE49-F238E27FC236}">
                  <a16:creationId xmlns:a16="http://schemas.microsoft.com/office/drawing/2014/main" id="{E182EC04-3006-4048-A387-44D2D7DE6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0" name="Freeform 33">
              <a:extLst>
                <a:ext uri="{FF2B5EF4-FFF2-40B4-BE49-F238E27FC236}">
                  <a16:creationId xmlns:a16="http://schemas.microsoft.com/office/drawing/2014/main" id="{1D0DE825-3E79-44E4-8B56-0938EA684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1" name="Freeform 34">
              <a:extLst>
                <a:ext uri="{FF2B5EF4-FFF2-40B4-BE49-F238E27FC236}">
                  <a16:creationId xmlns:a16="http://schemas.microsoft.com/office/drawing/2014/main" id="{B058B767-09C3-4484-9679-4D14E3694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2" name="Freeform 35">
              <a:extLst>
                <a:ext uri="{FF2B5EF4-FFF2-40B4-BE49-F238E27FC236}">
                  <a16:creationId xmlns:a16="http://schemas.microsoft.com/office/drawing/2014/main" id="{BFC7C10A-62AB-405C-B500-2C267B098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3" name="Freeform 36">
              <a:extLst>
                <a:ext uri="{FF2B5EF4-FFF2-40B4-BE49-F238E27FC236}">
                  <a16:creationId xmlns:a16="http://schemas.microsoft.com/office/drawing/2014/main" id="{AB2482D5-86B3-4FE6-8391-8B19ED358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4" name="Freeform 37">
              <a:extLst>
                <a:ext uri="{FF2B5EF4-FFF2-40B4-BE49-F238E27FC236}">
                  <a16:creationId xmlns:a16="http://schemas.microsoft.com/office/drawing/2014/main" id="{4B9B9960-6B9D-41E5-9E17-2B3EEA631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Freeform 38">
              <a:extLst>
                <a:ext uri="{FF2B5EF4-FFF2-40B4-BE49-F238E27FC236}">
                  <a16:creationId xmlns:a16="http://schemas.microsoft.com/office/drawing/2014/main" id="{BE5F276D-45D5-4C58-8EC4-1CE165EB1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Freeform 39">
              <a:extLst>
                <a:ext uri="{FF2B5EF4-FFF2-40B4-BE49-F238E27FC236}">
                  <a16:creationId xmlns:a16="http://schemas.microsoft.com/office/drawing/2014/main" id="{F6CD6A6B-5B1A-4B89-A7EA-CDCDEBFE0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Freeform 40">
              <a:extLst>
                <a:ext uri="{FF2B5EF4-FFF2-40B4-BE49-F238E27FC236}">
                  <a16:creationId xmlns:a16="http://schemas.microsoft.com/office/drawing/2014/main" id="{FF664442-CC45-48AA-AEE5-8F4976B70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41">
              <a:extLst>
                <a:ext uri="{FF2B5EF4-FFF2-40B4-BE49-F238E27FC236}">
                  <a16:creationId xmlns:a16="http://schemas.microsoft.com/office/drawing/2014/main" id="{EA6EA5F1-31B0-406C-8A1B-C8C605D51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9" name="Freeform 42">
              <a:extLst>
                <a:ext uri="{FF2B5EF4-FFF2-40B4-BE49-F238E27FC236}">
                  <a16:creationId xmlns:a16="http://schemas.microsoft.com/office/drawing/2014/main" id="{A661AA08-DCE2-4107-937A-B9E013B15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0" name="Freeform 43">
              <a:extLst>
                <a:ext uri="{FF2B5EF4-FFF2-40B4-BE49-F238E27FC236}">
                  <a16:creationId xmlns:a16="http://schemas.microsoft.com/office/drawing/2014/main" id="{B914ABA8-2261-4B49-A8CD-F7F89568D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Freeform 44">
              <a:extLst>
                <a:ext uri="{FF2B5EF4-FFF2-40B4-BE49-F238E27FC236}">
                  <a16:creationId xmlns:a16="http://schemas.microsoft.com/office/drawing/2014/main" id="{B0A569FB-ACE2-4602-92EA-6869D16D2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45">
              <a:extLst>
                <a:ext uri="{FF2B5EF4-FFF2-40B4-BE49-F238E27FC236}">
                  <a16:creationId xmlns:a16="http://schemas.microsoft.com/office/drawing/2014/main" id="{C35B97EC-57A0-49E9-AC00-9EB6913AC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Freeform 46">
              <a:extLst>
                <a:ext uri="{FF2B5EF4-FFF2-40B4-BE49-F238E27FC236}">
                  <a16:creationId xmlns:a16="http://schemas.microsoft.com/office/drawing/2014/main" id="{3FE8AC2D-8F1F-437D-8AF8-413362076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26402AE9-733D-4F27-9153-66EA0F117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5" name="Freeform 48">
              <a:extLst>
                <a:ext uri="{FF2B5EF4-FFF2-40B4-BE49-F238E27FC236}">
                  <a16:creationId xmlns:a16="http://schemas.microsoft.com/office/drawing/2014/main" id="{F2CED591-71D4-4770-83B3-AFDF4839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Freeform 49">
              <a:extLst>
                <a:ext uri="{FF2B5EF4-FFF2-40B4-BE49-F238E27FC236}">
                  <a16:creationId xmlns:a16="http://schemas.microsoft.com/office/drawing/2014/main" id="{0D651956-F66A-4662-BF18-576B281CA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7" name="Freeform 50">
              <a:extLst>
                <a:ext uri="{FF2B5EF4-FFF2-40B4-BE49-F238E27FC236}">
                  <a16:creationId xmlns:a16="http://schemas.microsoft.com/office/drawing/2014/main" id="{F02C76BC-37F7-4B08-A595-6EB1FDA6D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8" name="Freeform 51">
              <a:extLst>
                <a:ext uri="{FF2B5EF4-FFF2-40B4-BE49-F238E27FC236}">
                  <a16:creationId xmlns:a16="http://schemas.microsoft.com/office/drawing/2014/main" id="{FD26C81B-A993-47EA-9152-9400F119B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9" name="Freeform 52">
              <a:extLst>
                <a:ext uri="{FF2B5EF4-FFF2-40B4-BE49-F238E27FC236}">
                  <a16:creationId xmlns:a16="http://schemas.microsoft.com/office/drawing/2014/main" id="{0E3AC10B-36CD-4EBF-923D-0F5F267BF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0" name="Freeform 53">
              <a:extLst>
                <a:ext uri="{FF2B5EF4-FFF2-40B4-BE49-F238E27FC236}">
                  <a16:creationId xmlns:a16="http://schemas.microsoft.com/office/drawing/2014/main" id="{D7177B90-9324-49CE-A23C-A3E777E9B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1" name="Freeform 54">
              <a:extLst>
                <a:ext uri="{FF2B5EF4-FFF2-40B4-BE49-F238E27FC236}">
                  <a16:creationId xmlns:a16="http://schemas.microsoft.com/office/drawing/2014/main" id="{D9DBBEBE-6DDC-4E68-BA16-40605164A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55">
              <a:extLst>
                <a:ext uri="{FF2B5EF4-FFF2-40B4-BE49-F238E27FC236}">
                  <a16:creationId xmlns:a16="http://schemas.microsoft.com/office/drawing/2014/main" id="{19104ADE-6647-4BF3-AE4D-C9874B9AD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56">
              <a:extLst>
                <a:ext uri="{FF2B5EF4-FFF2-40B4-BE49-F238E27FC236}">
                  <a16:creationId xmlns:a16="http://schemas.microsoft.com/office/drawing/2014/main" id="{5C2C9B43-F4FD-4A0F-8AE8-82AB80F35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Freeform 57">
              <a:extLst>
                <a:ext uri="{FF2B5EF4-FFF2-40B4-BE49-F238E27FC236}">
                  <a16:creationId xmlns:a16="http://schemas.microsoft.com/office/drawing/2014/main" id="{8BD6C0DE-225E-42A7-B9F7-9DAD853C5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Freeform 58">
              <a:extLst>
                <a:ext uri="{FF2B5EF4-FFF2-40B4-BE49-F238E27FC236}">
                  <a16:creationId xmlns:a16="http://schemas.microsoft.com/office/drawing/2014/main" id="{52B1803E-437B-4D19-BDB1-F63465D81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Freeform 59">
              <a:extLst>
                <a:ext uri="{FF2B5EF4-FFF2-40B4-BE49-F238E27FC236}">
                  <a16:creationId xmlns:a16="http://schemas.microsoft.com/office/drawing/2014/main" id="{CE1C1201-20C5-4F99-A99B-51FF03896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Freeform 60">
              <a:extLst>
                <a:ext uri="{FF2B5EF4-FFF2-40B4-BE49-F238E27FC236}">
                  <a16:creationId xmlns:a16="http://schemas.microsoft.com/office/drawing/2014/main" id="{8EB9007D-CF85-407E-BA2F-F0A0D3406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Freeform 61">
              <a:extLst>
                <a:ext uri="{FF2B5EF4-FFF2-40B4-BE49-F238E27FC236}">
                  <a16:creationId xmlns:a16="http://schemas.microsoft.com/office/drawing/2014/main" id="{EFA9551E-0402-4586-BC2D-EC831FDA20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Freeform 62">
              <a:extLst>
                <a:ext uri="{FF2B5EF4-FFF2-40B4-BE49-F238E27FC236}">
                  <a16:creationId xmlns:a16="http://schemas.microsoft.com/office/drawing/2014/main" id="{91666F84-D671-46C8-A114-924F19DBC0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0" name="Group 36">
            <a:extLst>
              <a:ext uri="{FF2B5EF4-FFF2-40B4-BE49-F238E27FC236}">
                <a16:creationId xmlns:a16="http://schemas.microsoft.com/office/drawing/2014/main" id="{F915095D-44E0-4339-A35D-11C3F4A119C3}"/>
              </a:ext>
            </a:extLst>
          </p:cNvPr>
          <p:cNvGrpSpPr/>
          <p:nvPr/>
        </p:nvGrpSpPr>
        <p:grpSpPr>
          <a:xfrm>
            <a:off x="8956692" y="4307974"/>
            <a:ext cx="908305" cy="2265986"/>
            <a:chOff x="8801418" y="2145856"/>
            <a:chExt cx="1467272" cy="3660469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71" name="Freeform 13">
              <a:extLst>
                <a:ext uri="{FF2B5EF4-FFF2-40B4-BE49-F238E27FC236}">
                  <a16:creationId xmlns:a16="http://schemas.microsoft.com/office/drawing/2014/main" id="{C5DEC35B-AFF5-498B-8C48-8E293584C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2103" y="2424504"/>
              <a:ext cx="465785" cy="1061125"/>
            </a:xfrm>
            <a:custGeom>
              <a:avLst/>
              <a:gdLst>
                <a:gd name="T0" fmla="*/ 2 w 453"/>
                <a:gd name="T1" fmla="*/ 0 h 1032"/>
                <a:gd name="T2" fmla="*/ 2 w 453"/>
                <a:gd name="T3" fmla="*/ 4 h 1032"/>
                <a:gd name="T4" fmla="*/ 3 w 453"/>
                <a:gd name="T5" fmla="*/ 15 h 1032"/>
                <a:gd name="T6" fmla="*/ 7 w 453"/>
                <a:gd name="T7" fmla="*/ 35 h 1032"/>
                <a:gd name="T8" fmla="*/ 11 w 453"/>
                <a:gd name="T9" fmla="*/ 62 h 1032"/>
                <a:gd name="T10" fmla="*/ 21 w 453"/>
                <a:gd name="T11" fmla="*/ 96 h 1032"/>
                <a:gd name="T12" fmla="*/ 30 w 453"/>
                <a:gd name="T13" fmla="*/ 137 h 1032"/>
                <a:gd name="T14" fmla="*/ 46 w 453"/>
                <a:gd name="T15" fmla="*/ 183 h 1032"/>
                <a:gd name="T16" fmla="*/ 67 w 453"/>
                <a:gd name="T17" fmla="*/ 238 h 1032"/>
                <a:gd name="T18" fmla="*/ 92 w 453"/>
                <a:gd name="T19" fmla="*/ 298 h 1032"/>
                <a:gd name="T20" fmla="*/ 121 w 453"/>
                <a:gd name="T21" fmla="*/ 367 h 1032"/>
                <a:gd name="T22" fmla="*/ 157 w 453"/>
                <a:gd name="T23" fmla="*/ 440 h 1032"/>
                <a:gd name="T24" fmla="*/ 201 w 453"/>
                <a:gd name="T25" fmla="*/ 519 h 1032"/>
                <a:gd name="T26" fmla="*/ 251 w 453"/>
                <a:gd name="T27" fmla="*/ 606 h 1032"/>
                <a:gd name="T28" fmla="*/ 311 w 453"/>
                <a:gd name="T29" fmla="*/ 696 h 1032"/>
                <a:gd name="T30" fmla="*/ 376 w 453"/>
                <a:gd name="T31" fmla="*/ 794 h 1032"/>
                <a:gd name="T32" fmla="*/ 453 w 453"/>
                <a:gd name="T33" fmla="*/ 896 h 1032"/>
                <a:gd name="T34" fmla="*/ 453 w 453"/>
                <a:gd name="T35" fmla="*/ 1032 h 1032"/>
                <a:gd name="T36" fmla="*/ 451 w 453"/>
                <a:gd name="T37" fmla="*/ 1028 h 1032"/>
                <a:gd name="T38" fmla="*/ 443 w 453"/>
                <a:gd name="T39" fmla="*/ 1017 h 1032"/>
                <a:gd name="T40" fmla="*/ 430 w 453"/>
                <a:gd name="T41" fmla="*/ 996 h 1032"/>
                <a:gd name="T42" fmla="*/ 414 w 453"/>
                <a:gd name="T43" fmla="*/ 971 h 1032"/>
                <a:gd name="T44" fmla="*/ 393 w 453"/>
                <a:gd name="T45" fmla="*/ 938 h 1032"/>
                <a:gd name="T46" fmla="*/ 370 w 453"/>
                <a:gd name="T47" fmla="*/ 900 h 1032"/>
                <a:gd name="T48" fmla="*/ 345 w 453"/>
                <a:gd name="T49" fmla="*/ 857 h 1032"/>
                <a:gd name="T50" fmla="*/ 318 w 453"/>
                <a:gd name="T51" fmla="*/ 809 h 1032"/>
                <a:gd name="T52" fmla="*/ 288 w 453"/>
                <a:gd name="T53" fmla="*/ 759 h 1032"/>
                <a:gd name="T54" fmla="*/ 259 w 453"/>
                <a:gd name="T55" fmla="*/ 706 h 1032"/>
                <a:gd name="T56" fmla="*/ 228 w 453"/>
                <a:gd name="T57" fmla="*/ 648 h 1032"/>
                <a:gd name="T58" fmla="*/ 197 w 453"/>
                <a:gd name="T59" fmla="*/ 590 h 1032"/>
                <a:gd name="T60" fmla="*/ 167 w 453"/>
                <a:gd name="T61" fmla="*/ 531 h 1032"/>
                <a:gd name="T62" fmla="*/ 138 w 453"/>
                <a:gd name="T63" fmla="*/ 469 h 1032"/>
                <a:gd name="T64" fmla="*/ 109 w 453"/>
                <a:gd name="T65" fmla="*/ 410 h 1032"/>
                <a:gd name="T66" fmla="*/ 84 w 453"/>
                <a:gd name="T67" fmla="*/ 350 h 1032"/>
                <a:gd name="T68" fmla="*/ 61 w 453"/>
                <a:gd name="T69" fmla="*/ 292 h 1032"/>
                <a:gd name="T70" fmla="*/ 40 w 453"/>
                <a:gd name="T71" fmla="*/ 235 h 1032"/>
                <a:gd name="T72" fmla="*/ 25 w 453"/>
                <a:gd name="T73" fmla="*/ 181 h 1032"/>
                <a:gd name="T74" fmla="*/ 11 w 453"/>
                <a:gd name="T75" fmla="*/ 129 h 1032"/>
                <a:gd name="T76" fmla="*/ 3 w 453"/>
                <a:gd name="T77" fmla="*/ 83 h 1032"/>
                <a:gd name="T78" fmla="*/ 0 w 453"/>
                <a:gd name="T79" fmla="*/ 39 h 1032"/>
                <a:gd name="T80" fmla="*/ 2 w 453"/>
                <a:gd name="T81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3" h="1032">
                  <a:moveTo>
                    <a:pt x="2" y="0"/>
                  </a:moveTo>
                  <a:lnTo>
                    <a:pt x="2" y="4"/>
                  </a:lnTo>
                  <a:lnTo>
                    <a:pt x="3" y="15"/>
                  </a:lnTo>
                  <a:lnTo>
                    <a:pt x="7" y="35"/>
                  </a:lnTo>
                  <a:lnTo>
                    <a:pt x="11" y="62"/>
                  </a:lnTo>
                  <a:lnTo>
                    <a:pt x="21" y="96"/>
                  </a:lnTo>
                  <a:lnTo>
                    <a:pt x="30" y="137"/>
                  </a:lnTo>
                  <a:lnTo>
                    <a:pt x="46" y="183"/>
                  </a:lnTo>
                  <a:lnTo>
                    <a:pt x="67" y="238"/>
                  </a:lnTo>
                  <a:lnTo>
                    <a:pt x="92" y="298"/>
                  </a:lnTo>
                  <a:lnTo>
                    <a:pt x="121" y="367"/>
                  </a:lnTo>
                  <a:lnTo>
                    <a:pt x="157" y="440"/>
                  </a:lnTo>
                  <a:lnTo>
                    <a:pt x="201" y="519"/>
                  </a:lnTo>
                  <a:lnTo>
                    <a:pt x="251" y="606"/>
                  </a:lnTo>
                  <a:lnTo>
                    <a:pt x="311" y="696"/>
                  </a:lnTo>
                  <a:lnTo>
                    <a:pt x="376" y="794"/>
                  </a:lnTo>
                  <a:lnTo>
                    <a:pt x="453" y="896"/>
                  </a:lnTo>
                  <a:lnTo>
                    <a:pt x="453" y="1032"/>
                  </a:lnTo>
                  <a:lnTo>
                    <a:pt x="451" y="1028"/>
                  </a:lnTo>
                  <a:lnTo>
                    <a:pt x="443" y="1017"/>
                  </a:lnTo>
                  <a:lnTo>
                    <a:pt x="430" y="996"/>
                  </a:lnTo>
                  <a:lnTo>
                    <a:pt x="414" y="971"/>
                  </a:lnTo>
                  <a:lnTo>
                    <a:pt x="393" y="938"/>
                  </a:lnTo>
                  <a:lnTo>
                    <a:pt x="370" y="900"/>
                  </a:lnTo>
                  <a:lnTo>
                    <a:pt x="345" y="857"/>
                  </a:lnTo>
                  <a:lnTo>
                    <a:pt x="318" y="809"/>
                  </a:lnTo>
                  <a:lnTo>
                    <a:pt x="288" y="759"/>
                  </a:lnTo>
                  <a:lnTo>
                    <a:pt x="259" y="706"/>
                  </a:lnTo>
                  <a:lnTo>
                    <a:pt x="228" y="648"/>
                  </a:lnTo>
                  <a:lnTo>
                    <a:pt x="197" y="590"/>
                  </a:lnTo>
                  <a:lnTo>
                    <a:pt x="167" y="531"/>
                  </a:lnTo>
                  <a:lnTo>
                    <a:pt x="138" y="469"/>
                  </a:lnTo>
                  <a:lnTo>
                    <a:pt x="109" y="410"/>
                  </a:lnTo>
                  <a:lnTo>
                    <a:pt x="84" y="350"/>
                  </a:lnTo>
                  <a:lnTo>
                    <a:pt x="61" y="292"/>
                  </a:lnTo>
                  <a:lnTo>
                    <a:pt x="40" y="235"/>
                  </a:lnTo>
                  <a:lnTo>
                    <a:pt x="25" y="181"/>
                  </a:lnTo>
                  <a:lnTo>
                    <a:pt x="11" y="129"/>
                  </a:lnTo>
                  <a:lnTo>
                    <a:pt x="3" y="83"/>
                  </a:lnTo>
                  <a:lnTo>
                    <a:pt x="0" y="3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2" name="Freeform 14">
              <a:extLst>
                <a:ext uri="{FF2B5EF4-FFF2-40B4-BE49-F238E27FC236}">
                  <a16:creationId xmlns:a16="http://schemas.microsoft.com/office/drawing/2014/main" id="{ECDF5254-8FF3-4CC1-AB70-FC74DCF90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01418" y="2497508"/>
              <a:ext cx="1072436" cy="3308817"/>
            </a:xfrm>
            <a:custGeom>
              <a:avLst/>
              <a:gdLst>
                <a:gd name="T0" fmla="*/ 857 w 1043"/>
                <a:gd name="T1" fmla="*/ 18 h 3218"/>
                <a:gd name="T2" fmla="*/ 817 w 1043"/>
                <a:gd name="T3" fmla="*/ 69 h 3218"/>
                <a:gd name="T4" fmla="*/ 763 w 1043"/>
                <a:gd name="T5" fmla="*/ 162 h 3218"/>
                <a:gd name="T6" fmla="*/ 707 w 1043"/>
                <a:gd name="T7" fmla="*/ 294 h 3218"/>
                <a:gd name="T8" fmla="*/ 659 w 1043"/>
                <a:gd name="T9" fmla="*/ 471 h 3218"/>
                <a:gd name="T10" fmla="*/ 628 w 1043"/>
                <a:gd name="T11" fmla="*/ 694 h 3218"/>
                <a:gd name="T12" fmla="*/ 628 w 1043"/>
                <a:gd name="T13" fmla="*/ 965 h 3218"/>
                <a:gd name="T14" fmla="*/ 669 w 1043"/>
                <a:gd name="T15" fmla="*/ 1290 h 3218"/>
                <a:gd name="T16" fmla="*/ 759 w 1043"/>
                <a:gd name="T17" fmla="*/ 1669 h 3218"/>
                <a:gd name="T18" fmla="*/ 911 w 1043"/>
                <a:gd name="T19" fmla="*/ 2103 h 3218"/>
                <a:gd name="T20" fmla="*/ 922 w 1043"/>
                <a:gd name="T21" fmla="*/ 2053 h 3218"/>
                <a:gd name="T22" fmla="*/ 947 w 1043"/>
                <a:gd name="T23" fmla="*/ 1917 h 3218"/>
                <a:gd name="T24" fmla="*/ 974 w 1043"/>
                <a:gd name="T25" fmla="*/ 1722 h 3218"/>
                <a:gd name="T26" fmla="*/ 988 w 1043"/>
                <a:gd name="T27" fmla="*/ 1492 h 3218"/>
                <a:gd name="T28" fmla="*/ 976 w 1043"/>
                <a:gd name="T29" fmla="*/ 1251 h 3218"/>
                <a:gd name="T30" fmla="*/ 928 w 1043"/>
                <a:gd name="T31" fmla="*/ 1029 h 3218"/>
                <a:gd name="T32" fmla="*/ 905 w 1043"/>
                <a:gd name="T33" fmla="*/ 969 h 3218"/>
                <a:gd name="T34" fmla="*/ 930 w 1043"/>
                <a:gd name="T35" fmla="*/ 1005 h 3218"/>
                <a:gd name="T36" fmla="*/ 965 w 1043"/>
                <a:gd name="T37" fmla="*/ 1084 h 3218"/>
                <a:gd name="T38" fmla="*/ 1001 w 1043"/>
                <a:gd name="T39" fmla="*/ 1211 h 3218"/>
                <a:gd name="T40" fmla="*/ 1030 w 1043"/>
                <a:gd name="T41" fmla="*/ 1394 h 3218"/>
                <a:gd name="T42" fmla="*/ 1043 w 1043"/>
                <a:gd name="T43" fmla="*/ 1640 h 3218"/>
                <a:gd name="T44" fmla="*/ 1032 w 1043"/>
                <a:gd name="T45" fmla="*/ 1955 h 3218"/>
                <a:gd name="T46" fmla="*/ 986 w 1043"/>
                <a:gd name="T47" fmla="*/ 2349 h 3218"/>
                <a:gd name="T48" fmla="*/ 963 w 1043"/>
                <a:gd name="T49" fmla="*/ 2628 h 3218"/>
                <a:gd name="T50" fmla="*/ 972 w 1043"/>
                <a:gd name="T51" fmla="*/ 2866 h 3218"/>
                <a:gd name="T52" fmla="*/ 999 w 1043"/>
                <a:gd name="T53" fmla="*/ 3053 h 3218"/>
                <a:gd name="T54" fmla="*/ 1028 w 1043"/>
                <a:gd name="T55" fmla="*/ 3174 h 3218"/>
                <a:gd name="T56" fmla="*/ 1039 w 1043"/>
                <a:gd name="T57" fmla="*/ 3218 h 3218"/>
                <a:gd name="T58" fmla="*/ 479 w 1043"/>
                <a:gd name="T59" fmla="*/ 3212 h 3218"/>
                <a:gd name="T60" fmla="*/ 517 w 1043"/>
                <a:gd name="T61" fmla="*/ 3183 h 3218"/>
                <a:gd name="T62" fmla="*/ 575 w 1043"/>
                <a:gd name="T63" fmla="*/ 3118 h 3218"/>
                <a:gd name="T64" fmla="*/ 638 w 1043"/>
                <a:gd name="T65" fmla="*/ 3008 h 3218"/>
                <a:gd name="T66" fmla="*/ 696 w 1043"/>
                <a:gd name="T67" fmla="*/ 2845 h 3218"/>
                <a:gd name="T68" fmla="*/ 734 w 1043"/>
                <a:gd name="T69" fmla="*/ 2616 h 3218"/>
                <a:gd name="T70" fmla="*/ 738 w 1043"/>
                <a:gd name="T71" fmla="*/ 2314 h 3218"/>
                <a:gd name="T72" fmla="*/ 703 w 1043"/>
                <a:gd name="T73" fmla="*/ 1951 h 3218"/>
                <a:gd name="T74" fmla="*/ 632 w 1043"/>
                <a:gd name="T75" fmla="*/ 1632 h 3218"/>
                <a:gd name="T76" fmla="*/ 523 w 1043"/>
                <a:gd name="T77" fmla="*/ 1361 h 3218"/>
                <a:gd name="T78" fmla="*/ 367 w 1043"/>
                <a:gd name="T79" fmla="*/ 1148 h 3218"/>
                <a:gd name="T80" fmla="*/ 164 w 1043"/>
                <a:gd name="T81" fmla="*/ 1000 h 3218"/>
                <a:gd name="T82" fmla="*/ 6 w 1043"/>
                <a:gd name="T83" fmla="*/ 944 h 3218"/>
                <a:gd name="T84" fmla="*/ 83 w 1043"/>
                <a:gd name="T85" fmla="*/ 954 h 3218"/>
                <a:gd name="T86" fmla="*/ 223 w 1043"/>
                <a:gd name="T87" fmla="*/ 994 h 3218"/>
                <a:gd name="T88" fmla="*/ 386 w 1043"/>
                <a:gd name="T89" fmla="*/ 1077 h 3218"/>
                <a:gd name="T90" fmla="*/ 538 w 1043"/>
                <a:gd name="T91" fmla="*/ 1219 h 3218"/>
                <a:gd name="T92" fmla="*/ 536 w 1043"/>
                <a:gd name="T93" fmla="*/ 1163 h 3218"/>
                <a:gd name="T94" fmla="*/ 536 w 1043"/>
                <a:gd name="T95" fmla="*/ 1017 h 3218"/>
                <a:gd name="T96" fmla="*/ 552 w 1043"/>
                <a:gd name="T97" fmla="*/ 807 h 3218"/>
                <a:gd name="T98" fmla="*/ 588 w 1043"/>
                <a:gd name="T99" fmla="*/ 571 h 3218"/>
                <a:gd name="T100" fmla="*/ 657 w 1043"/>
                <a:gd name="T101" fmla="*/ 331 h 3218"/>
                <a:gd name="T102" fmla="*/ 771 w 1043"/>
                <a:gd name="T103" fmla="*/ 116 h 3218"/>
                <a:gd name="T104" fmla="*/ 872 w 1043"/>
                <a:gd name="T105" fmla="*/ 0 h 3218"/>
                <a:gd name="T106" fmla="*/ 872 w 1043"/>
                <a:gd name="T107" fmla="*/ 0 h 3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3" h="3218">
                  <a:moveTo>
                    <a:pt x="870" y="2"/>
                  </a:moveTo>
                  <a:lnTo>
                    <a:pt x="867" y="8"/>
                  </a:lnTo>
                  <a:lnTo>
                    <a:pt x="857" y="18"/>
                  </a:lnTo>
                  <a:lnTo>
                    <a:pt x="845" y="31"/>
                  </a:lnTo>
                  <a:lnTo>
                    <a:pt x="832" y="48"/>
                  </a:lnTo>
                  <a:lnTo>
                    <a:pt x="817" y="69"/>
                  </a:lnTo>
                  <a:lnTo>
                    <a:pt x="801" y="96"/>
                  </a:lnTo>
                  <a:lnTo>
                    <a:pt x="782" y="127"/>
                  </a:lnTo>
                  <a:lnTo>
                    <a:pt x="763" y="162"/>
                  </a:lnTo>
                  <a:lnTo>
                    <a:pt x="744" y="200"/>
                  </a:lnTo>
                  <a:lnTo>
                    <a:pt x="726" y="244"/>
                  </a:lnTo>
                  <a:lnTo>
                    <a:pt x="707" y="294"/>
                  </a:lnTo>
                  <a:lnTo>
                    <a:pt x="690" y="348"/>
                  </a:lnTo>
                  <a:lnTo>
                    <a:pt x="673" y="406"/>
                  </a:lnTo>
                  <a:lnTo>
                    <a:pt x="659" y="471"/>
                  </a:lnTo>
                  <a:lnTo>
                    <a:pt x="646" y="538"/>
                  </a:lnTo>
                  <a:lnTo>
                    <a:pt x="636" y="613"/>
                  </a:lnTo>
                  <a:lnTo>
                    <a:pt x="628" y="694"/>
                  </a:lnTo>
                  <a:lnTo>
                    <a:pt x="625" y="779"/>
                  </a:lnTo>
                  <a:lnTo>
                    <a:pt x="625" y="869"/>
                  </a:lnTo>
                  <a:lnTo>
                    <a:pt x="628" y="965"/>
                  </a:lnTo>
                  <a:lnTo>
                    <a:pt x="636" y="1067"/>
                  </a:lnTo>
                  <a:lnTo>
                    <a:pt x="650" y="1175"/>
                  </a:lnTo>
                  <a:lnTo>
                    <a:pt x="669" y="1290"/>
                  </a:lnTo>
                  <a:lnTo>
                    <a:pt x="692" y="1409"/>
                  </a:lnTo>
                  <a:lnTo>
                    <a:pt x="723" y="1536"/>
                  </a:lnTo>
                  <a:lnTo>
                    <a:pt x="759" y="1669"/>
                  </a:lnTo>
                  <a:lnTo>
                    <a:pt x="803" y="1807"/>
                  </a:lnTo>
                  <a:lnTo>
                    <a:pt x="853" y="1951"/>
                  </a:lnTo>
                  <a:lnTo>
                    <a:pt x="911" y="2103"/>
                  </a:lnTo>
                  <a:lnTo>
                    <a:pt x="913" y="2097"/>
                  </a:lnTo>
                  <a:lnTo>
                    <a:pt x="917" y="2080"/>
                  </a:lnTo>
                  <a:lnTo>
                    <a:pt x="922" y="2053"/>
                  </a:lnTo>
                  <a:lnTo>
                    <a:pt x="930" y="2016"/>
                  </a:lnTo>
                  <a:lnTo>
                    <a:pt x="940" y="1970"/>
                  </a:lnTo>
                  <a:lnTo>
                    <a:pt x="947" y="1917"/>
                  </a:lnTo>
                  <a:lnTo>
                    <a:pt x="957" y="1857"/>
                  </a:lnTo>
                  <a:lnTo>
                    <a:pt x="966" y="1792"/>
                  </a:lnTo>
                  <a:lnTo>
                    <a:pt x="974" y="1722"/>
                  </a:lnTo>
                  <a:lnTo>
                    <a:pt x="980" y="1647"/>
                  </a:lnTo>
                  <a:lnTo>
                    <a:pt x="984" y="1571"/>
                  </a:lnTo>
                  <a:lnTo>
                    <a:pt x="988" y="1492"/>
                  </a:lnTo>
                  <a:lnTo>
                    <a:pt x="988" y="1411"/>
                  </a:lnTo>
                  <a:lnTo>
                    <a:pt x="984" y="1330"/>
                  </a:lnTo>
                  <a:lnTo>
                    <a:pt x="976" y="1251"/>
                  </a:lnTo>
                  <a:lnTo>
                    <a:pt x="965" y="1175"/>
                  </a:lnTo>
                  <a:lnTo>
                    <a:pt x="949" y="1100"/>
                  </a:lnTo>
                  <a:lnTo>
                    <a:pt x="928" y="1029"/>
                  </a:lnTo>
                  <a:lnTo>
                    <a:pt x="901" y="961"/>
                  </a:lnTo>
                  <a:lnTo>
                    <a:pt x="901" y="963"/>
                  </a:lnTo>
                  <a:lnTo>
                    <a:pt x="905" y="969"/>
                  </a:lnTo>
                  <a:lnTo>
                    <a:pt x="913" y="977"/>
                  </a:lnTo>
                  <a:lnTo>
                    <a:pt x="920" y="990"/>
                  </a:lnTo>
                  <a:lnTo>
                    <a:pt x="930" y="1005"/>
                  </a:lnTo>
                  <a:lnTo>
                    <a:pt x="940" y="1029"/>
                  </a:lnTo>
                  <a:lnTo>
                    <a:pt x="951" y="1054"/>
                  </a:lnTo>
                  <a:lnTo>
                    <a:pt x="965" y="1084"/>
                  </a:lnTo>
                  <a:lnTo>
                    <a:pt x="976" y="1121"/>
                  </a:lnTo>
                  <a:lnTo>
                    <a:pt x="990" y="1163"/>
                  </a:lnTo>
                  <a:lnTo>
                    <a:pt x="1001" y="1211"/>
                  </a:lnTo>
                  <a:lnTo>
                    <a:pt x="1013" y="1265"/>
                  </a:lnTo>
                  <a:lnTo>
                    <a:pt x="1022" y="1326"/>
                  </a:lnTo>
                  <a:lnTo>
                    <a:pt x="1030" y="1394"/>
                  </a:lnTo>
                  <a:lnTo>
                    <a:pt x="1038" y="1469"/>
                  </a:lnTo>
                  <a:lnTo>
                    <a:pt x="1041" y="1549"/>
                  </a:lnTo>
                  <a:lnTo>
                    <a:pt x="1043" y="1640"/>
                  </a:lnTo>
                  <a:lnTo>
                    <a:pt x="1043" y="1736"/>
                  </a:lnTo>
                  <a:lnTo>
                    <a:pt x="1039" y="1842"/>
                  </a:lnTo>
                  <a:lnTo>
                    <a:pt x="1032" y="1955"/>
                  </a:lnTo>
                  <a:lnTo>
                    <a:pt x="1020" y="2078"/>
                  </a:lnTo>
                  <a:lnTo>
                    <a:pt x="1005" y="2209"/>
                  </a:lnTo>
                  <a:lnTo>
                    <a:pt x="986" y="2349"/>
                  </a:lnTo>
                  <a:lnTo>
                    <a:pt x="974" y="2445"/>
                  </a:lnTo>
                  <a:lnTo>
                    <a:pt x="966" y="2537"/>
                  </a:lnTo>
                  <a:lnTo>
                    <a:pt x="963" y="2628"/>
                  </a:lnTo>
                  <a:lnTo>
                    <a:pt x="963" y="2712"/>
                  </a:lnTo>
                  <a:lnTo>
                    <a:pt x="966" y="2791"/>
                  </a:lnTo>
                  <a:lnTo>
                    <a:pt x="972" y="2866"/>
                  </a:lnTo>
                  <a:lnTo>
                    <a:pt x="980" y="2935"/>
                  </a:lnTo>
                  <a:lnTo>
                    <a:pt x="990" y="2997"/>
                  </a:lnTo>
                  <a:lnTo>
                    <a:pt x="999" y="3053"/>
                  </a:lnTo>
                  <a:lnTo>
                    <a:pt x="1009" y="3101"/>
                  </a:lnTo>
                  <a:lnTo>
                    <a:pt x="1018" y="3141"/>
                  </a:lnTo>
                  <a:lnTo>
                    <a:pt x="1028" y="3174"/>
                  </a:lnTo>
                  <a:lnTo>
                    <a:pt x="1034" y="3199"/>
                  </a:lnTo>
                  <a:lnTo>
                    <a:pt x="1038" y="3212"/>
                  </a:lnTo>
                  <a:lnTo>
                    <a:pt x="1039" y="3218"/>
                  </a:lnTo>
                  <a:lnTo>
                    <a:pt x="471" y="3218"/>
                  </a:lnTo>
                  <a:lnTo>
                    <a:pt x="473" y="3216"/>
                  </a:lnTo>
                  <a:lnTo>
                    <a:pt x="479" y="3212"/>
                  </a:lnTo>
                  <a:lnTo>
                    <a:pt x="488" y="3206"/>
                  </a:lnTo>
                  <a:lnTo>
                    <a:pt x="502" y="3197"/>
                  </a:lnTo>
                  <a:lnTo>
                    <a:pt x="517" y="3183"/>
                  </a:lnTo>
                  <a:lnTo>
                    <a:pt x="534" y="3166"/>
                  </a:lnTo>
                  <a:lnTo>
                    <a:pt x="554" y="3145"/>
                  </a:lnTo>
                  <a:lnTo>
                    <a:pt x="575" y="3118"/>
                  </a:lnTo>
                  <a:lnTo>
                    <a:pt x="596" y="3087"/>
                  </a:lnTo>
                  <a:lnTo>
                    <a:pt x="617" y="3051"/>
                  </a:lnTo>
                  <a:lnTo>
                    <a:pt x="638" y="3008"/>
                  </a:lnTo>
                  <a:lnTo>
                    <a:pt x="659" y="2960"/>
                  </a:lnTo>
                  <a:lnTo>
                    <a:pt x="678" y="2906"/>
                  </a:lnTo>
                  <a:lnTo>
                    <a:pt x="696" y="2845"/>
                  </a:lnTo>
                  <a:lnTo>
                    <a:pt x="711" y="2776"/>
                  </a:lnTo>
                  <a:lnTo>
                    <a:pt x="724" y="2701"/>
                  </a:lnTo>
                  <a:lnTo>
                    <a:pt x="734" y="2616"/>
                  </a:lnTo>
                  <a:lnTo>
                    <a:pt x="740" y="2524"/>
                  </a:lnTo>
                  <a:lnTo>
                    <a:pt x="742" y="2424"/>
                  </a:lnTo>
                  <a:lnTo>
                    <a:pt x="738" y="2314"/>
                  </a:lnTo>
                  <a:lnTo>
                    <a:pt x="730" y="2189"/>
                  </a:lnTo>
                  <a:lnTo>
                    <a:pt x="719" y="2068"/>
                  </a:lnTo>
                  <a:lnTo>
                    <a:pt x="703" y="1951"/>
                  </a:lnTo>
                  <a:lnTo>
                    <a:pt x="684" y="1840"/>
                  </a:lnTo>
                  <a:lnTo>
                    <a:pt x="661" y="1734"/>
                  </a:lnTo>
                  <a:lnTo>
                    <a:pt x="632" y="1632"/>
                  </a:lnTo>
                  <a:lnTo>
                    <a:pt x="602" y="1536"/>
                  </a:lnTo>
                  <a:lnTo>
                    <a:pt x="563" y="1446"/>
                  </a:lnTo>
                  <a:lnTo>
                    <a:pt x="523" y="1361"/>
                  </a:lnTo>
                  <a:lnTo>
                    <a:pt x="477" y="1282"/>
                  </a:lnTo>
                  <a:lnTo>
                    <a:pt x="425" y="1211"/>
                  </a:lnTo>
                  <a:lnTo>
                    <a:pt x="367" y="1148"/>
                  </a:lnTo>
                  <a:lnTo>
                    <a:pt x="306" y="1090"/>
                  </a:lnTo>
                  <a:lnTo>
                    <a:pt x="239" y="1042"/>
                  </a:lnTo>
                  <a:lnTo>
                    <a:pt x="164" y="1000"/>
                  </a:lnTo>
                  <a:lnTo>
                    <a:pt x="85" y="967"/>
                  </a:lnTo>
                  <a:lnTo>
                    <a:pt x="0" y="942"/>
                  </a:lnTo>
                  <a:lnTo>
                    <a:pt x="6" y="944"/>
                  </a:lnTo>
                  <a:lnTo>
                    <a:pt x="23" y="944"/>
                  </a:lnTo>
                  <a:lnTo>
                    <a:pt x="48" y="948"/>
                  </a:lnTo>
                  <a:lnTo>
                    <a:pt x="83" y="954"/>
                  </a:lnTo>
                  <a:lnTo>
                    <a:pt x="125" y="963"/>
                  </a:lnTo>
                  <a:lnTo>
                    <a:pt x="171" y="977"/>
                  </a:lnTo>
                  <a:lnTo>
                    <a:pt x="223" y="994"/>
                  </a:lnTo>
                  <a:lnTo>
                    <a:pt x="277" y="1015"/>
                  </a:lnTo>
                  <a:lnTo>
                    <a:pt x="331" y="1042"/>
                  </a:lnTo>
                  <a:lnTo>
                    <a:pt x="386" y="1077"/>
                  </a:lnTo>
                  <a:lnTo>
                    <a:pt x="440" y="1117"/>
                  </a:lnTo>
                  <a:lnTo>
                    <a:pt x="492" y="1163"/>
                  </a:lnTo>
                  <a:lnTo>
                    <a:pt x="538" y="1219"/>
                  </a:lnTo>
                  <a:lnTo>
                    <a:pt x="538" y="1213"/>
                  </a:lnTo>
                  <a:lnTo>
                    <a:pt x="536" y="1194"/>
                  </a:lnTo>
                  <a:lnTo>
                    <a:pt x="536" y="1163"/>
                  </a:lnTo>
                  <a:lnTo>
                    <a:pt x="536" y="1123"/>
                  </a:lnTo>
                  <a:lnTo>
                    <a:pt x="536" y="1073"/>
                  </a:lnTo>
                  <a:lnTo>
                    <a:pt x="536" y="1017"/>
                  </a:lnTo>
                  <a:lnTo>
                    <a:pt x="540" y="952"/>
                  </a:lnTo>
                  <a:lnTo>
                    <a:pt x="544" y="882"/>
                  </a:lnTo>
                  <a:lnTo>
                    <a:pt x="552" y="807"/>
                  </a:lnTo>
                  <a:lnTo>
                    <a:pt x="561" y="729"/>
                  </a:lnTo>
                  <a:lnTo>
                    <a:pt x="573" y="650"/>
                  </a:lnTo>
                  <a:lnTo>
                    <a:pt x="588" y="571"/>
                  </a:lnTo>
                  <a:lnTo>
                    <a:pt x="607" y="490"/>
                  </a:lnTo>
                  <a:lnTo>
                    <a:pt x="630" y="410"/>
                  </a:lnTo>
                  <a:lnTo>
                    <a:pt x="657" y="331"/>
                  </a:lnTo>
                  <a:lnTo>
                    <a:pt x="690" y="256"/>
                  </a:lnTo>
                  <a:lnTo>
                    <a:pt x="726" y="183"/>
                  </a:lnTo>
                  <a:lnTo>
                    <a:pt x="771" y="116"/>
                  </a:lnTo>
                  <a:lnTo>
                    <a:pt x="819" y="54"/>
                  </a:lnTo>
                  <a:lnTo>
                    <a:pt x="870" y="2"/>
                  </a:lnTo>
                  <a:close/>
                  <a:moveTo>
                    <a:pt x="872" y="0"/>
                  </a:moveTo>
                  <a:lnTo>
                    <a:pt x="870" y="2"/>
                  </a:lnTo>
                  <a:lnTo>
                    <a:pt x="870" y="2"/>
                  </a:lnTo>
                  <a:lnTo>
                    <a:pt x="8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3" name="Freeform 15">
              <a:extLst>
                <a:ext uri="{FF2B5EF4-FFF2-40B4-BE49-F238E27FC236}">
                  <a16:creationId xmlns:a16="http://schemas.microsoft.com/office/drawing/2014/main" id="{D8B58A3B-412B-43AB-8A0D-DD7FB000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6091" y="3547322"/>
              <a:ext cx="422599" cy="895581"/>
            </a:xfrm>
            <a:custGeom>
              <a:avLst/>
              <a:gdLst>
                <a:gd name="T0" fmla="*/ 408 w 411"/>
                <a:gd name="T1" fmla="*/ 0 h 871"/>
                <a:gd name="T2" fmla="*/ 409 w 411"/>
                <a:gd name="T3" fmla="*/ 6 h 871"/>
                <a:gd name="T4" fmla="*/ 409 w 411"/>
                <a:gd name="T5" fmla="*/ 21 h 871"/>
                <a:gd name="T6" fmla="*/ 411 w 411"/>
                <a:gd name="T7" fmla="*/ 48 h 871"/>
                <a:gd name="T8" fmla="*/ 409 w 411"/>
                <a:gd name="T9" fmla="*/ 82 h 871"/>
                <a:gd name="T10" fmla="*/ 406 w 411"/>
                <a:gd name="T11" fmla="*/ 125 h 871"/>
                <a:gd name="T12" fmla="*/ 398 w 411"/>
                <a:gd name="T13" fmla="*/ 175 h 871"/>
                <a:gd name="T14" fmla="*/ 386 w 411"/>
                <a:gd name="T15" fmla="*/ 234 h 871"/>
                <a:gd name="T16" fmla="*/ 369 w 411"/>
                <a:gd name="T17" fmla="*/ 298 h 871"/>
                <a:gd name="T18" fmla="*/ 344 w 411"/>
                <a:gd name="T19" fmla="*/ 367 h 871"/>
                <a:gd name="T20" fmla="*/ 312 w 411"/>
                <a:gd name="T21" fmla="*/ 444 h 871"/>
                <a:gd name="T22" fmla="*/ 271 w 411"/>
                <a:gd name="T23" fmla="*/ 523 h 871"/>
                <a:gd name="T24" fmla="*/ 221 w 411"/>
                <a:gd name="T25" fmla="*/ 605 h 871"/>
                <a:gd name="T26" fmla="*/ 160 w 411"/>
                <a:gd name="T27" fmla="*/ 692 h 871"/>
                <a:gd name="T28" fmla="*/ 87 w 411"/>
                <a:gd name="T29" fmla="*/ 780 h 871"/>
                <a:gd name="T30" fmla="*/ 0 w 411"/>
                <a:gd name="T31" fmla="*/ 871 h 871"/>
                <a:gd name="T32" fmla="*/ 0 w 411"/>
                <a:gd name="T33" fmla="*/ 782 h 871"/>
                <a:gd name="T34" fmla="*/ 4 w 411"/>
                <a:gd name="T35" fmla="*/ 778 h 871"/>
                <a:gd name="T36" fmla="*/ 16 w 411"/>
                <a:gd name="T37" fmla="*/ 769 h 871"/>
                <a:gd name="T38" fmla="*/ 31 w 411"/>
                <a:gd name="T39" fmla="*/ 753 h 871"/>
                <a:gd name="T40" fmla="*/ 54 w 411"/>
                <a:gd name="T41" fmla="*/ 730 h 871"/>
                <a:gd name="T42" fmla="*/ 79 w 411"/>
                <a:gd name="T43" fmla="*/ 701 h 871"/>
                <a:gd name="T44" fmla="*/ 108 w 411"/>
                <a:gd name="T45" fmla="*/ 669 h 871"/>
                <a:gd name="T46" fmla="*/ 141 w 411"/>
                <a:gd name="T47" fmla="*/ 630 h 871"/>
                <a:gd name="T48" fmla="*/ 173 w 411"/>
                <a:gd name="T49" fmla="*/ 586 h 871"/>
                <a:gd name="T50" fmla="*/ 208 w 411"/>
                <a:gd name="T51" fmla="*/ 536 h 871"/>
                <a:gd name="T52" fmla="*/ 242 w 411"/>
                <a:gd name="T53" fmla="*/ 482 h 871"/>
                <a:gd name="T54" fmla="*/ 275 w 411"/>
                <a:gd name="T55" fmla="*/ 425 h 871"/>
                <a:gd name="T56" fmla="*/ 308 w 411"/>
                <a:gd name="T57" fmla="*/ 363 h 871"/>
                <a:gd name="T58" fmla="*/ 337 w 411"/>
                <a:gd name="T59" fmla="*/ 298 h 871"/>
                <a:gd name="T60" fmla="*/ 361 w 411"/>
                <a:gd name="T61" fmla="*/ 229 h 871"/>
                <a:gd name="T62" fmla="*/ 383 w 411"/>
                <a:gd name="T63" fmla="*/ 156 h 871"/>
                <a:gd name="T64" fmla="*/ 398 w 411"/>
                <a:gd name="T65" fmla="*/ 79 h 871"/>
                <a:gd name="T66" fmla="*/ 408 w 411"/>
                <a:gd name="T67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1" h="871">
                  <a:moveTo>
                    <a:pt x="408" y="0"/>
                  </a:moveTo>
                  <a:lnTo>
                    <a:pt x="409" y="6"/>
                  </a:lnTo>
                  <a:lnTo>
                    <a:pt x="409" y="21"/>
                  </a:lnTo>
                  <a:lnTo>
                    <a:pt x="411" y="48"/>
                  </a:lnTo>
                  <a:lnTo>
                    <a:pt x="409" y="82"/>
                  </a:lnTo>
                  <a:lnTo>
                    <a:pt x="406" y="125"/>
                  </a:lnTo>
                  <a:lnTo>
                    <a:pt x="398" y="175"/>
                  </a:lnTo>
                  <a:lnTo>
                    <a:pt x="386" y="234"/>
                  </a:lnTo>
                  <a:lnTo>
                    <a:pt x="369" y="298"/>
                  </a:lnTo>
                  <a:lnTo>
                    <a:pt x="344" y="367"/>
                  </a:lnTo>
                  <a:lnTo>
                    <a:pt x="312" y="444"/>
                  </a:lnTo>
                  <a:lnTo>
                    <a:pt x="271" y="523"/>
                  </a:lnTo>
                  <a:lnTo>
                    <a:pt x="221" y="605"/>
                  </a:lnTo>
                  <a:lnTo>
                    <a:pt x="160" y="692"/>
                  </a:lnTo>
                  <a:lnTo>
                    <a:pt x="87" y="780"/>
                  </a:lnTo>
                  <a:lnTo>
                    <a:pt x="0" y="871"/>
                  </a:lnTo>
                  <a:lnTo>
                    <a:pt x="0" y="782"/>
                  </a:lnTo>
                  <a:lnTo>
                    <a:pt x="4" y="778"/>
                  </a:lnTo>
                  <a:lnTo>
                    <a:pt x="16" y="769"/>
                  </a:lnTo>
                  <a:lnTo>
                    <a:pt x="31" y="753"/>
                  </a:lnTo>
                  <a:lnTo>
                    <a:pt x="54" y="730"/>
                  </a:lnTo>
                  <a:lnTo>
                    <a:pt x="79" y="701"/>
                  </a:lnTo>
                  <a:lnTo>
                    <a:pt x="108" y="669"/>
                  </a:lnTo>
                  <a:lnTo>
                    <a:pt x="141" y="630"/>
                  </a:lnTo>
                  <a:lnTo>
                    <a:pt x="173" y="586"/>
                  </a:lnTo>
                  <a:lnTo>
                    <a:pt x="208" y="536"/>
                  </a:lnTo>
                  <a:lnTo>
                    <a:pt x="242" y="482"/>
                  </a:lnTo>
                  <a:lnTo>
                    <a:pt x="275" y="425"/>
                  </a:lnTo>
                  <a:lnTo>
                    <a:pt x="308" y="363"/>
                  </a:lnTo>
                  <a:lnTo>
                    <a:pt x="337" y="298"/>
                  </a:lnTo>
                  <a:lnTo>
                    <a:pt x="361" y="229"/>
                  </a:lnTo>
                  <a:lnTo>
                    <a:pt x="383" y="156"/>
                  </a:lnTo>
                  <a:lnTo>
                    <a:pt x="398" y="79"/>
                  </a:lnTo>
                  <a:lnTo>
                    <a:pt x="4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F90F8869-F48D-4E6C-B8B6-D13A5F1C4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0589" y="2744281"/>
              <a:ext cx="515139" cy="858565"/>
            </a:xfrm>
            <a:custGeom>
              <a:avLst/>
              <a:gdLst>
                <a:gd name="T0" fmla="*/ 501 w 501"/>
                <a:gd name="T1" fmla="*/ 0 h 835"/>
                <a:gd name="T2" fmla="*/ 501 w 501"/>
                <a:gd name="T3" fmla="*/ 6 h 835"/>
                <a:gd name="T4" fmla="*/ 501 w 501"/>
                <a:gd name="T5" fmla="*/ 20 h 835"/>
                <a:gd name="T6" fmla="*/ 501 w 501"/>
                <a:gd name="T7" fmla="*/ 41 h 835"/>
                <a:gd name="T8" fmla="*/ 499 w 501"/>
                <a:gd name="T9" fmla="*/ 72 h 835"/>
                <a:gd name="T10" fmla="*/ 495 w 501"/>
                <a:gd name="T11" fmla="*/ 106 h 835"/>
                <a:gd name="T12" fmla="*/ 489 w 501"/>
                <a:gd name="T13" fmla="*/ 148 h 835"/>
                <a:gd name="T14" fmla="*/ 482 w 501"/>
                <a:gd name="T15" fmla="*/ 195 h 835"/>
                <a:gd name="T16" fmla="*/ 470 w 501"/>
                <a:gd name="T17" fmla="*/ 247 h 835"/>
                <a:gd name="T18" fmla="*/ 457 w 501"/>
                <a:gd name="T19" fmla="*/ 300 h 835"/>
                <a:gd name="T20" fmla="*/ 438 w 501"/>
                <a:gd name="T21" fmla="*/ 356 h 835"/>
                <a:gd name="T22" fmla="*/ 417 w 501"/>
                <a:gd name="T23" fmla="*/ 414 h 835"/>
                <a:gd name="T24" fmla="*/ 390 w 501"/>
                <a:gd name="T25" fmla="*/ 473 h 835"/>
                <a:gd name="T26" fmla="*/ 357 w 501"/>
                <a:gd name="T27" fmla="*/ 531 h 835"/>
                <a:gd name="T28" fmla="*/ 320 w 501"/>
                <a:gd name="T29" fmla="*/ 589 h 835"/>
                <a:gd name="T30" fmla="*/ 276 w 501"/>
                <a:gd name="T31" fmla="*/ 644 h 835"/>
                <a:gd name="T32" fmla="*/ 226 w 501"/>
                <a:gd name="T33" fmla="*/ 698 h 835"/>
                <a:gd name="T34" fmla="*/ 169 w 501"/>
                <a:gd name="T35" fmla="*/ 748 h 835"/>
                <a:gd name="T36" fmla="*/ 103 w 501"/>
                <a:gd name="T37" fmla="*/ 794 h 835"/>
                <a:gd name="T38" fmla="*/ 32 w 501"/>
                <a:gd name="T39" fmla="*/ 835 h 835"/>
                <a:gd name="T40" fmla="*/ 0 w 501"/>
                <a:gd name="T41" fmla="*/ 767 h 835"/>
                <a:gd name="T42" fmla="*/ 4 w 501"/>
                <a:gd name="T43" fmla="*/ 767 h 835"/>
                <a:gd name="T44" fmla="*/ 11 w 501"/>
                <a:gd name="T45" fmla="*/ 765 h 835"/>
                <a:gd name="T46" fmla="*/ 25 w 501"/>
                <a:gd name="T47" fmla="*/ 762 h 835"/>
                <a:gd name="T48" fmla="*/ 44 w 501"/>
                <a:gd name="T49" fmla="*/ 756 h 835"/>
                <a:gd name="T50" fmla="*/ 65 w 501"/>
                <a:gd name="T51" fmla="*/ 746 h 835"/>
                <a:gd name="T52" fmla="*/ 90 w 501"/>
                <a:gd name="T53" fmla="*/ 735 h 835"/>
                <a:gd name="T54" fmla="*/ 119 w 501"/>
                <a:gd name="T55" fmla="*/ 719 h 835"/>
                <a:gd name="T56" fmla="*/ 150 w 501"/>
                <a:gd name="T57" fmla="*/ 698 h 835"/>
                <a:gd name="T58" fmla="*/ 182 w 501"/>
                <a:gd name="T59" fmla="*/ 675 h 835"/>
                <a:gd name="T60" fmla="*/ 215 w 501"/>
                <a:gd name="T61" fmla="*/ 646 h 835"/>
                <a:gd name="T62" fmla="*/ 249 w 501"/>
                <a:gd name="T63" fmla="*/ 612 h 835"/>
                <a:gd name="T64" fmla="*/ 284 w 501"/>
                <a:gd name="T65" fmla="*/ 571 h 835"/>
                <a:gd name="T66" fmla="*/ 317 w 501"/>
                <a:gd name="T67" fmla="*/ 527 h 835"/>
                <a:gd name="T68" fmla="*/ 351 w 501"/>
                <a:gd name="T69" fmla="*/ 473 h 835"/>
                <a:gd name="T70" fmla="*/ 382 w 501"/>
                <a:gd name="T71" fmla="*/ 416 h 835"/>
                <a:gd name="T72" fmla="*/ 413 w 501"/>
                <a:gd name="T73" fmla="*/ 348 h 835"/>
                <a:gd name="T74" fmla="*/ 440 w 501"/>
                <a:gd name="T75" fmla="*/ 273 h 835"/>
                <a:gd name="T76" fmla="*/ 465 w 501"/>
                <a:gd name="T77" fmla="*/ 193 h 835"/>
                <a:gd name="T78" fmla="*/ 484 w 501"/>
                <a:gd name="T79" fmla="*/ 100 h 835"/>
                <a:gd name="T80" fmla="*/ 501 w 501"/>
                <a:gd name="T81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835">
                  <a:moveTo>
                    <a:pt x="501" y="0"/>
                  </a:moveTo>
                  <a:lnTo>
                    <a:pt x="501" y="6"/>
                  </a:lnTo>
                  <a:lnTo>
                    <a:pt x="501" y="20"/>
                  </a:lnTo>
                  <a:lnTo>
                    <a:pt x="501" y="41"/>
                  </a:lnTo>
                  <a:lnTo>
                    <a:pt x="499" y="72"/>
                  </a:lnTo>
                  <a:lnTo>
                    <a:pt x="495" y="106"/>
                  </a:lnTo>
                  <a:lnTo>
                    <a:pt x="489" y="148"/>
                  </a:lnTo>
                  <a:lnTo>
                    <a:pt x="482" y="195"/>
                  </a:lnTo>
                  <a:lnTo>
                    <a:pt x="470" y="247"/>
                  </a:lnTo>
                  <a:lnTo>
                    <a:pt x="457" y="300"/>
                  </a:lnTo>
                  <a:lnTo>
                    <a:pt x="438" y="356"/>
                  </a:lnTo>
                  <a:lnTo>
                    <a:pt x="417" y="414"/>
                  </a:lnTo>
                  <a:lnTo>
                    <a:pt x="390" y="473"/>
                  </a:lnTo>
                  <a:lnTo>
                    <a:pt x="357" y="531"/>
                  </a:lnTo>
                  <a:lnTo>
                    <a:pt x="320" y="589"/>
                  </a:lnTo>
                  <a:lnTo>
                    <a:pt x="276" y="644"/>
                  </a:lnTo>
                  <a:lnTo>
                    <a:pt x="226" y="698"/>
                  </a:lnTo>
                  <a:lnTo>
                    <a:pt x="169" y="748"/>
                  </a:lnTo>
                  <a:lnTo>
                    <a:pt x="103" y="794"/>
                  </a:lnTo>
                  <a:lnTo>
                    <a:pt x="32" y="835"/>
                  </a:lnTo>
                  <a:lnTo>
                    <a:pt x="0" y="767"/>
                  </a:lnTo>
                  <a:lnTo>
                    <a:pt x="4" y="767"/>
                  </a:lnTo>
                  <a:lnTo>
                    <a:pt x="11" y="765"/>
                  </a:lnTo>
                  <a:lnTo>
                    <a:pt x="25" y="762"/>
                  </a:lnTo>
                  <a:lnTo>
                    <a:pt x="44" y="756"/>
                  </a:lnTo>
                  <a:lnTo>
                    <a:pt x="65" y="746"/>
                  </a:lnTo>
                  <a:lnTo>
                    <a:pt x="90" y="735"/>
                  </a:lnTo>
                  <a:lnTo>
                    <a:pt x="119" y="719"/>
                  </a:lnTo>
                  <a:lnTo>
                    <a:pt x="150" y="698"/>
                  </a:lnTo>
                  <a:lnTo>
                    <a:pt x="182" y="675"/>
                  </a:lnTo>
                  <a:lnTo>
                    <a:pt x="215" y="646"/>
                  </a:lnTo>
                  <a:lnTo>
                    <a:pt x="249" y="612"/>
                  </a:lnTo>
                  <a:lnTo>
                    <a:pt x="284" y="571"/>
                  </a:lnTo>
                  <a:lnTo>
                    <a:pt x="317" y="527"/>
                  </a:lnTo>
                  <a:lnTo>
                    <a:pt x="351" y="473"/>
                  </a:lnTo>
                  <a:lnTo>
                    <a:pt x="382" y="416"/>
                  </a:lnTo>
                  <a:lnTo>
                    <a:pt x="413" y="348"/>
                  </a:lnTo>
                  <a:lnTo>
                    <a:pt x="440" y="273"/>
                  </a:lnTo>
                  <a:lnTo>
                    <a:pt x="465" y="193"/>
                  </a:lnTo>
                  <a:lnTo>
                    <a:pt x="484" y="100"/>
                  </a:lnTo>
                  <a:lnTo>
                    <a:pt x="5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Freeform 17">
              <a:extLst>
                <a:ext uri="{FF2B5EF4-FFF2-40B4-BE49-F238E27FC236}">
                  <a16:creationId xmlns:a16="http://schemas.microsoft.com/office/drawing/2014/main" id="{05A8C3B3-3026-4D94-B234-F6215D389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9600" y="3663511"/>
              <a:ext cx="236491" cy="383527"/>
            </a:xfrm>
            <a:custGeom>
              <a:avLst/>
              <a:gdLst>
                <a:gd name="T0" fmla="*/ 0 w 230"/>
                <a:gd name="T1" fmla="*/ 0 h 373"/>
                <a:gd name="T2" fmla="*/ 4 w 230"/>
                <a:gd name="T3" fmla="*/ 6 h 373"/>
                <a:gd name="T4" fmla="*/ 10 w 230"/>
                <a:gd name="T5" fmla="*/ 18 h 373"/>
                <a:gd name="T6" fmla="*/ 21 w 230"/>
                <a:gd name="T7" fmla="*/ 35 h 373"/>
                <a:gd name="T8" fmla="*/ 34 w 230"/>
                <a:gd name="T9" fmla="*/ 60 h 373"/>
                <a:gd name="T10" fmla="*/ 52 w 230"/>
                <a:gd name="T11" fmla="*/ 87 h 373"/>
                <a:gd name="T12" fmla="*/ 71 w 230"/>
                <a:gd name="T13" fmla="*/ 116 h 373"/>
                <a:gd name="T14" fmla="*/ 92 w 230"/>
                <a:gd name="T15" fmla="*/ 146 h 373"/>
                <a:gd name="T16" fmla="*/ 113 w 230"/>
                <a:gd name="T17" fmla="*/ 177 h 373"/>
                <a:gd name="T18" fmla="*/ 134 w 230"/>
                <a:gd name="T19" fmla="*/ 206 h 373"/>
                <a:gd name="T20" fmla="*/ 157 w 230"/>
                <a:gd name="T21" fmla="*/ 233 h 373"/>
                <a:gd name="T22" fmla="*/ 179 w 230"/>
                <a:gd name="T23" fmla="*/ 254 h 373"/>
                <a:gd name="T24" fmla="*/ 198 w 230"/>
                <a:gd name="T25" fmla="*/ 271 h 373"/>
                <a:gd name="T26" fmla="*/ 215 w 230"/>
                <a:gd name="T27" fmla="*/ 279 h 373"/>
                <a:gd name="T28" fmla="*/ 230 w 230"/>
                <a:gd name="T29" fmla="*/ 281 h 373"/>
                <a:gd name="T30" fmla="*/ 230 w 230"/>
                <a:gd name="T31" fmla="*/ 373 h 373"/>
                <a:gd name="T32" fmla="*/ 228 w 230"/>
                <a:gd name="T33" fmla="*/ 369 h 373"/>
                <a:gd name="T34" fmla="*/ 219 w 230"/>
                <a:gd name="T35" fmla="*/ 360 h 373"/>
                <a:gd name="T36" fmla="*/ 204 w 230"/>
                <a:gd name="T37" fmla="*/ 342 h 373"/>
                <a:gd name="T38" fmla="*/ 186 w 230"/>
                <a:gd name="T39" fmla="*/ 319 h 373"/>
                <a:gd name="T40" fmla="*/ 163 w 230"/>
                <a:gd name="T41" fmla="*/ 292 h 373"/>
                <a:gd name="T42" fmla="*/ 140 w 230"/>
                <a:gd name="T43" fmla="*/ 260 h 373"/>
                <a:gd name="T44" fmla="*/ 115 w 230"/>
                <a:gd name="T45" fmla="*/ 225 h 373"/>
                <a:gd name="T46" fmla="*/ 88 w 230"/>
                <a:gd name="T47" fmla="*/ 185 h 373"/>
                <a:gd name="T48" fmla="*/ 63 w 230"/>
                <a:gd name="T49" fmla="*/ 142 h 373"/>
                <a:gd name="T50" fmla="*/ 40 w 230"/>
                <a:gd name="T51" fmla="*/ 96 h 373"/>
                <a:gd name="T52" fmla="*/ 19 w 230"/>
                <a:gd name="T53" fmla="*/ 50 h 373"/>
                <a:gd name="T54" fmla="*/ 0 w 230"/>
                <a:gd name="T55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0" h="373">
                  <a:moveTo>
                    <a:pt x="0" y="0"/>
                  </a:moveTo>
                  <a:lnTo>
                    <a:pt x="4" y="6"/>
                  </a:lnTo>
                  <a:lnTo>
                    <a:pt x="10" y="18"/>
                  </a:lnTo>
                  <a:lnTo>
                    <a:pt x="21" y="35"/>
                  </a:lnTo>
                  <a:lnTo>
                    <a:pt x="34" y="60"/>
                  </a:lnTo>
                  <a:lnTo>
                    <a:pt x="52" y="87"/>
                  </a:lnTo>
                  <a:lnTo>
                    <a:pt x="71" y="116"/>
                  </a:lnTo>
                  <a:lnTo>
                    <a:pt x="92" y="146"/>
                  </a:lnTo>
                  <a:lnTo>
                    <a:pt x="113" y="177"/>
                  </a:lnTo>
                  <a:lnTo>
                    <a:pt x="134" y="206"/>
                  </a:lnTo>
                  <a:lnTo>
                    <a:pt x="157" y="233"/>
                  </a:lnTo>
                  <a:lnTo>
                    <a:pt x="179" y="254"/>
                  </a:lnTo>
                  <a:lnTo>
                    <a:pt x="198" y="271"/>
                  </a:lnTo>
                  <a:lnTo>
                    <a:pt x="215" y="279"/>
                  </a:lnTo>
                  <a:lnTo>
                    <a:pt x="230" y="281"/>
                  </a:lnTo>
                  <a:lnTo>
                    <a:pt x="230" y="373"/>
                  </a:lnTo>
                  <a:lnTo>
                    <a:pt x="228" y="369"/>
                  </a:lnTo>
                  <a:lnTo>
                    <a:pt x="219" y="360"/>
                  </a:lnTo>
                  <a:lnTo>
                    <a:pt x="204" y="342"/>
                  </a:lnTo>
                  <a:lnTo>
                    <a:pt x="186" y="319"/>
                  </a:lnTo>
                  <a:lnTo>
                    <a:pt x="163" y="292"/>
                  </a:lnTo>
                  <a:lnTo>
                    <a:pt x="140" y="260"/>
                  </a:lnTo>
                  <a:lnTo>
                    <a:pt x="115" y="225"/>
                  </a:lnTo>
                  <a:lnTo>
                    <a:pt x="88" y="185"/>
                  </a:lnTo>
                  <a:lnTo>
                    <a:pt x="63" y="142"/>
                  </a:lnTo>
                  <a:lnTo>
                    <a:pt x="40" y="96"/>
                  </a:lnTo>
                  <a:lnTo>
                    <a:pt x="19" y="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6" name="Freeform 18">
              <a:extLst>
                <a:ext uri="{FF2B5EF4-FFF2-40B4-BE49-F238E27FC236}">
                  <a16:creationId xmlns:a16="http://schemas.microsoft.com/office/drawing/2014/main" id="{C9A80DF1-7F28-4128-97B4-3822302F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435" y="2145856"/>
              <a:ext cx="104879" cy="681711"/>
            </a:xfrm>
            <a:custGeom>
              <a:avLst/>
              <a:gdLst>
                <a:gd name="T0" fmla="*/ 8 w 102"/>
                <a:gd name="T1" fmla="*/ 0 h 663"/>
                <a:gd name="T2" fmla="*/ 6 w 102"/>
                <a:gd name="T3" fmla="*/ 6 h 663"/>
                <a:gd name="T4" fmla="*/ 6 w 102"/>
                <a:gd name="T5" fmla="*/ 23 h 663"/>
                <a:gd name="T6" fmla="*/ 6 w 102"/>
                <a:gd name="T7" fmla="*/ 52 h 663"/>
                <a:gd name="T8" fmla="*/ 6 w 102"/>
                <a:gd name="T9" fmla="*/ 88 h 663"/>
                <a:gd name="T10" fmla="*/ 8 w 102"/>
                <a:gd name="T11" fmla="*/ 137 h 663"/>
                <a:gd name="T12" fmla="*/ 12 w 102"/>
                <a:gd name="T13" fmla="*/ 194 h 663"/>
                <a:gd name="T14" fmla="*/ 22 w 102"/>
                <a:gd name="T15" fmla="*/ 260 h 663"/>
                <a:gd name="T16" fmla="*/ 33 w 102"/>
                <a:gd name="T17" fmla="*/ 335 h 663"/>
                <a:gd name="T18" fmla="*/ 50 w 102"/>
                <a:gd name="T19" fmla="*/ 417 h 663"/>
                <a:gd name="T20" fmla="*/ 73 w 102"/>
                <a:gd name="T21" fmla="*/ 509 h 663"/>
                <a:gd name="T22" fmla="*/ 102 w 102"/>
                <a:gd name="T23" fmla="*/ 606 h 663"/>
                <a:gd name="T24" fmla="*/ 77 w 102"/>
                <a:gd name="T25" fmla="*/ 663 h 663"/>
                <a:gd name="T26" fmla="*/ 77 w 102"/>
                <a:gd name="T27" fmla="*/ 657 h 663"/>
                <a:gd name="T28" fmla="*/ 73 w 102"/>
                <a:gd name="T29" fmla="*/ 640 h 663"/>
                <a:gd name="T30" fmla="*/ 68 w 102"/>
                <a:gd name="T31" fmla="*/ 615 h 663"/>
                <a:gd name="T32" fmla="*/ 60 w 102"/>
                <a:gd name="T33" fmla="*/ 581 h 663"/>
                <a:gd name="T34" fmla="*/ 50 w 102"/>
                <a:gd name="T35" fmla="*/ 538 h 663"/>
                <a:gd name="T36" fmla="*/ 43 w 102"/>
                <a:gd name="T37" fmla="*/ 490 h 663"/>
                <a:gd name="T38" fmla="*/ 33 w 102"/>
                <a:gd name="T39" fmla="*/ 438 h 663"/>
                <a:gd name="T40" fmla="*/ 24 w 102"/>
                <a:gd name="T41" fmla="*/ 383 h 663"/>
                <a:gd name="T42" fmla="*/ 16 w 102"/>
                <a:gd name="T43" fmla="*/ 325 h 663"/>
                <a:gd name="T44" fmla="*/ 8 w 102"/>
                <a:gd name="T45" fmla="*/ 267 h 663"/>
                <a:gd name="T46" fmla="*/ 4 w 102"/>
                <a:gd name="T47" fmla="*/ 208 h 663"/>
                <a:gd name="T48" fmla="*/ 0 w 102"/>
                <a:gd name="T49" fmla="*/ 152 h 663"/>
                <a:gd name="T50" fmla="*/ 0 w 102"/>
                <a:gd name="T51" fmla="*/ 96 h 663"/>
                <a:gd name="T52" fmla="*/ 2 w 102"/>
                <a:gd name="T53" fmla="*/ 46 h 663"/>
                <a:gd name="T54" fmla="*/ 8 w 102"/>
                <a:gd name="T55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" h="663">
                  <a:moveTo>
                    <a:pt x="8" y="0"/>
                  </a:moveTo>
                  <a:lnTo>
                    <a:pt x="6" y="6"/>
                  </a:lnTo>
                  <a:lnTo>
                    <a:pt x="6" y="23"/>
                  </a:lnTo>
                  <a:lnTo>
                    <a:pt x="6" y="52"/>
                  </a:lnTo>
                  <a:lnTo>
                    <a:pt x="6" y="88"/>
                  </a:lnTo>
                  <a:lnTo>
                    <a:pt x="8" y="137"/>
                  </a:lnTo>
                  <a:lnTo>
                    <a:pt x="12" y="194"/>
                  </a:lnTo>
                  <a:lnTo>
                    <a:pt x="22" y="260"/>
                  </a:lnTo>
                  <a:lnTo>
                    <a:pt x="33" y="335"/>
                  </a:lnTo>
                  <a:lnTo>
                    <a:pt x="50" y="417"/>
                  </a:lnTo>
                  <a:lnTo>
                    <a:pt x="73" y="509"/>
                  </a:lnTo>
                  <a:lnTo>
                    <a:pt x="102" y="606"/>
                  </a:lnTo>
                  <a:lnTo>
                    <a:pt x="77" y="663"/>
                  </a:lnTo>
                  <a:lnTo>
                    <a:pt x="77" y="657"/>
                  </a:lnTo>
                  <a:lnTo>
                    <a:pt x="73" y="640"/>
                  </a:lnTo>
                  <a:lnTo>
                    <a:pt x="68" y="615"/>
                  </a:lnTo>
                  <a:lnTo>
                    <a:pt x="60" y="581"/>
                  </a:lnTo>
                  <a:lnTo>
                    <a:pt x="50" y="538"/>
                  </a:lnTo>
                  <a:lnTo>
                    <a:pt x="43" y="490"/>
                  </a:lnTo>
                  <a:lnTo>
                    <a:pt x="33" y="438"/>
                  </a:lnTo>
                  <a:lnTo>
                    <a:pt x="24" y="383"/>
                  </a:lnTo>
                  <a:lnTo>
                    <a:pt x="16" y="325"/>
                  </a:lnTo>
                  <a:lnTo>
                    <a:pt x="8" y="267"/>
                  </a:lnTo>
                  <a:lnTo>
                    <a:pt x="4" y="208"/>
                  </a:lnTo>
                  <a:lnTo>
                    <a:pt x="0" y="152"/>
                  </a:lnTo>
                  <a:lnTo>
                    <a:pt x="0" y="96"/>
                  </a:lnTo>
                  <a:lnTo>
                    <a:pt x="2" y="4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7" name="Freeform 12">
            <a:extLst>
              <a:ext uri="{FF2B5EF4-FFF2-40B4-BE49-F238E27FC236}">
                <a16:creationId xmlns:a16="http://schemas.microsoft.com/office/drawing/2014/main" id="{265B8BFF-A915-444C-A474-DF1C1E8AC9C7}"/>
              </a:ext>
            </a:extLst>
          </p:cNvPr>
          <p:cNvSpPr>
            <a:spLocks/>
          </p:cNvSpPr>
          <p:nvPr/>
        </p:nvSpPr>
        <p:spPr bwMode="auto">
          <a:xfrm>
            <a:off x="8767181" y="6399223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7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7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4CC594D-715B-435F-B37E-7C8B72A0104F}"/>
              </a:ext>
            </a:extLst>
          </p:cNvPr>
          <p:cNvSpPr txBox="1"/>
          <p:nvPr/>
        </p:nvSpPr>
        <p:spPr>
          <a:xfrm>
            <a:off x="9243299" y="6420177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" name="Freeform 23">
            <a:extLst>
              <a:ext uri="{FF2B5EF4-FFF2-40B4-BE49-F238E27FC236}">
                <a16:creationId xmlns:a16="http://schemas.microsoft.com/office/drawing/2014/main" id="{8D984B86-6AFB-4A38-88AD-9C577AF06207}"/>
              </a:ext>
            </a:extLst>
          </p:cNvPr>
          <p:cNvSpPr>
            <a:spLocks noEditPoints="1"/>
          </p:cNvSpPr>
          <p:nvPr/>
        </p:nvSpPr>
        <p:spPr bwMode="auto">
          <a:xfrm>
            <a:off x="9819017" y="4527148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Freeform 27">
            <a:extLst>
              <a:ext uri="{FF2B5EF4-FFF2-40B4-BE49-F238E27FC236}">
                <a16:creationId xmlns:a16="http://schemas.microsoft.com/office/drawing/2014/main" id="{3C09C4C1-C3AC-45B2-91FE-D7F0001BEBE7}"/>
              </a:ext>
            </a:extLst>
          </p:cNvPr>
          <p:cNvSpPr>
            <a:spLocks noEditPoints="1"/>
          </p:cNvSpPr>
          <p:nvPr/>
        </p:nvSpPr>
        <p:spPr bwMode="auto">
          <a:xfrm>
            <a:off x="9224273" y="398544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Freeform 27">
            <a:extLst>
              <a:ext uri="{FF2B5EF4-FFF2-40B4-BE49-F238E27FC236}">
                <a16:creationId xmlns:a16="http://schemas.microsoft.com/office/drawing/2014/main" id="{EC10D85A-9034-470B-94B2-590E9DB3446C}"/>
              </a:ext>
            </a:extLst>
          </p:cNvPr>
          <p:cNvSpPr>
            <a:spLocks noEditPoints="1"/>
          </p:cNvSpPr>
          <p:nvPr/>
        </p:nvSpPr>
        <p:spPr bwMode="auto">
          <a:xfrm>
            <a:off x="9837545" y="5486692"/>
            <a:ext cx="245758" cy="245757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Freeform 63">
            <a:extLst>
              <a:ext uri="{FF2B5EF4-FFF2-40B4-BE49-F238E27FC236}">
                <a16:creationId xmlns:a16="http://schemas.microsoft.com/office/drawing/2014/main" id="{4AB11BDC-08F6-4DD0-97A6-1C244EC4CBBA}"/>
              </a:ext>
            </a:extLst>
          </p:cNvPr>
          <p:cNvSpPr>
            <a:spLocks noEditPoints="1"/>
          </p:cNvSpPr>
          <p:nvPr/>
        </p:nvSpPr>
        <p:spPr bwMode="auto">
          <a:xfrm>
            <a:off x="9895871" y="518713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3" name="Group 306">
            <a:extLst>
              <a:ext uri="{FF2B5EF4-FFF2-40B4-BE49-F238E27FC236}">
                <a16:creationId xmlns:a16="http://schemas.microsoft.com/office/drawing/2014/main" id="{E1BC961B-CE7C-4379-B649-ED2B1B8C134A}"/>
              </a:ext>
            </a:extLst>
          </p:cNvPr>
          <p:cNvGrpSpPr/>
          <p:nvPr/>
        </p:nvGrpSpPr>
        <p:grpSpPr>
          <a:xfrm>
            <a:off x="8520145" y="47029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26FA304A-DA65-4E6E-9D99-5D8FD6447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1364E4BD-EA8C-4650-9DB3-1787C5E82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C5C90EEF-866F-411C-A607-0017D5359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EEBE4A2E-DB56-4A58-96CD-BFDE9572B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BE1E646E-C0D4-412A-9A27-934BBDB12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6413ED94-AA21-4A6A-B84F-C221C0738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650E6A11-17EA-495C-B6DA-DCB27258C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1DED2876-8FFF-40B0-B6D1-D32560189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86943589-9158-42EF-A390-BD91842BA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88DB0DBC-E5CF-4498-939E-A03486792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55033562-D717-4F73-B210-EEBD7A280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5" name="Freeform 39">
              <a:extLst>
                <a:ext uri="{FF2B5EF4-FFF2-40B4-BE49-F238E27FC236}">
                  <a16:creationId xmlns:a16="http://schemas.microsoft.com/office/drawing/2014/main" id="{02D5C3F2-B51D-4D06-93DB-1E6C9FCA8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6" name="Freeform 40">
              <a:extLst>
                <a:ext uri="{FF2B5EF4-FFF2-40B4-BE49-F238E27FC236}">
                  <a16:creationId xmlns:a16="http://schemas.microsoft.com/office/drawing/2014/main" id="{B4860973-2F91-490D-B703-FB0CA8710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7" name="Freeform 41">
              <a:extLst>
                <a:ext uri="{FF2B5EF4-FFF2-40B4-BE49-F238E27FC236}">
                  <a16:creationId xmlns:a16="http://schemas.microsoft.com/office/drawing/2014/main" id="{0FD31B52-BB55-4F13-ABFB-6D0B3D34F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8" name="Freeform 42">
              <a:extLst>
                <a:ext uri="{FF2B5EF4-FFF2-40B4-BE49-F238E27FC236}">
                  <a16:creationId xmlns:a16="http://schemas.microsoft.com/office/drawing/2014/main" id="{28360482-DE76-46A5-B1A5-CC0D93B34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9" name="Freeform 43">
              <a:extLst>
                <a:ext uri="{FF2B5EF4-FFF2-40B4-BE49-F238E27FC236}">
                  <a16:creationId xmlns:a16="http://schemas.microsoft.com/office/drawing/2014/main" id="{095DD6D1-CAEC-423F-86FA-5C92E7BCB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0" name="Freeform 44">
              <a:extLst>
                <a:ext uri="{FF2B5EF4-FFF2-40B4-BE49-F238E27FC236}">
                  <a16:creationId xmlns:a16="http://schemas.microsoft.com/office/drawing/2014/main" id="{BB22957C-3B0D-4A46-9F13-B57D37A7B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1" name="Freeform 45">
              <a:extLst>
                <a:ext uri="{FF2B5EF4-FFF2-40B4-BE49-F238E27FC236}">
                  <a16:creationId xmlns:a16="http://schemas.microsoft.com/office/drawing/2014/main" id="{3382E6F7-305F-4814-B241-7A3C91BEE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2" name="Freeform 46">
              <a:extLst>
                <a:ext uri="{FF2B5EF4-FFF2-40B4-BE49-F238E27FC236}">
                  <a16:creationId xmlns:a16="http://schemas.microsoft.com/office/drawing/2014/main" id="{2BE1FA5E-FD8B-41D7-9479-55A017B80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3" name="Freeform 47">
              <a:extLst>
                <a:ext uri="{FF2B5EF4-FFF2-40B4-BE49-F238E27FC236}">
                  <a16:creationId xmlns:a16="http://schemas.microsoft.com/office/drawing/2014/main" id="{3AB4301C-D9B7-42A6-B18E-24D603B48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4" name="Freeform 48">
              <a:extLst>
                <a:ext uri="{FF2B5EF4-FFF2-40B4-BE49-F238E27FC236}">
                  <a16:creationId xmlns:a16="http://schemas.microsoft.com/office/drawing/2014/main" id="{00FFF739-EEA1-48F9-8BEC-A79A39A2B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5" name="Freeform 49">
              <a:extLst>
                <a:ext uri="{FF2B5EF4-FFF2-40B4-BE49-F238E27FC236}">
                  <a16:creationId xmlns:a16="http://schemas.microsoft.com/office/drawing/2014/main" id="{CBE6C3AF-5D42-4D01-AB29-025CE67D2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" name="Freeform 50">
              <a:extLst>
                <a:ext uri="{FF2B5EF4-FFF2-40B4-BE49-F238E27FC236}">
                  <a16:creationId xmlns:a16="http://schemas.microsoft.com/office/drawing/2014/main" id="{9BB77042-4211-411E-8975-03309309C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" name="Freeform 51">
              <a:extLst>
                <a:ext uri="{FF2B5EF4-FFF2-40B4-BE49-F238E27FC236}">
                  <a16:creationId xmlns:a16="http://schemas.microsoft.com/office/drawing/2014/main" id="{DE027224-8E72-4256-B2C1-267EA2D0A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Freeform 52">
              <a:extLst>
                <a:ext uri="{FF2B5EF4-FFF2-40B4-BE49-F238E27FC236}">
                  <a16:creationId xmlns:a16="http://schemas.microsoft.com/office/drawing/2014/main" id="{1863C63E-9CE1-4238-93C3-D19896207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Freeform 53">
              <a:extLst>
                <a:ext uri="{FF2B5EF4-FFF2-40B4-BE49-F238E27FC236}">
                  <a16:creationId xmlns:a16="http://schemas.microsoft.com/office/drawing/2014/main" id="{05D3518D-B576-4D27-9A4C-2D32F0AC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Freeform 54">
              <a:extLst>
                <a:ext uri="{FF2B5EF4-FFF2-40B4-BE49-F238E27FC236}">
                  <a16:creationId xmlns:a16="http://schemas.microsoft.com/office/drawing/2014/main" id="{CC592C98-F974-4693-A5BE-A7F2A9E0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" name="Freeform 55">
              <a:extLst>
                <a:ext uri="{FF2B5EF4-FFF2-40B4-BE49-F238E27FC236}">
                  <a16:creationId xmlns:a16="http://schemas.microsoft.com/office/drawing/2014/main" id="{30D6B08D-9537-4958-8AAC-FAFA4BC89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2" name="Freeform 56">
              <a:extLst>
                <a:ext uri="{FF2B5EF4-FFF2-40B4-BE49-F238E27FC236}">
                  <a16:creationId xmlns:a16="http://schemas.microsoft.com/office/drawing/2014/main" id="{14B07DFE-E4D7-48F2-8D7F-7CFA30D09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3" name="Freeform 57">
              <a:extLst>
                <a:ext uri="{FF2B5EF4-FFF2-40B4-BE49-F238E27FC236}">
                  <a16:creationId xmlns:a16="http://schemas.microsoft.com/office/drawing/2014/main" id="{A62F6F58-9442-4BAA-A4E8-A09E8DEC9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4" name="Freeform 58">
              <a:extLst>
                <a:ext uri="{FF2B5EF4-FFF2-40B4-BE49-F238E27FC236}">
                  <a16:creationId xmlns:a16="http://schemas.microsoft.com/office/drawing/2014/main" id="{0A787B93-F95D-4586-B8E3-5F5833916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5" name="Freeform 59">
              <a:extLst>
                <a:ext uri="{FF2B5EF4-FFF2-40B4-BE49-F238E27FC236}">
                  <a16:creationId xmlns:a16="http://schemas.microsoft.com/office/drawing/2014/main" id="{57471C44-F121-44D7-A72B-862D0C20B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Freeform 60">
              <a:extLst>
                <a:ext uri="{FF2B5EF4-FFF2-40B4-BE49-F238E27FC236}">
                  <a16:creationId xmlns:a16="http://schemas.microsoft.com/office/drawing/2014/main" id="{B1F3B491-6731-44F5-8B0F-360032FBF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7" name="Freeform 61">
              <a:extLst>
                <a:ext uri="{FF2B5EF4-FFF2-40B4-BE49-F238E27FC236}">
                  <a16:creationId xmlns:a16="http://schemas.microsoft.com/office/drawing/2014/main" id="{B100D491-75A5-40B7-8849-9195037229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8" name="Freeform 62">
              <a:extLst>
                <a:ext uri="{FF2B5EF4-FFF2-40B4-BE49-F238E27FC236}">
                  <a16:creationId xmlns:a16="http://schemas.microsoft.com/office/drawing/2014/main" id="{F430CEC3-6571-4FAD-A004-2596E99383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9" name="Freeform 27">
            <a:extLst>
              <a:ext uri="{FF2B5EF4-FFF2-40B4-BE49-F238E27FC236}">
                <a16:creationId xmlns:a16="http://schemas.microsoft.com/office/drawing/2014/main" id="{30E7F7FC-4749-423B-941C-C613ED6BB7AA}"/>
              </a:ext>
            </a:extLst>
          </p:cNvPr>
          <p:cNvSpPr>
            <a:spLocks noEditPoints="1"/>
          </p:cNvSpPr>
          <p:nvPr/>
        </p:nvSpPr>
        <p:spPr bwMode="auto">
          <a:xfrm>
            <a:off x="8810040" y="5234845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20" name="Group 343">
            <a:extLst>
              <a:ext uri="{FF2B5EF4-FFF2-40B4-BE49-F238E27FC236}">
                <a16:creationId xmlns:a16="http://schemas.microsoft.com/office/drawing/2014/main" id="{C49FEC49-A90C-4E89-9F13-8E48470EC3D7}"/>
              </a:ext>
            </a:extLst>
          </p:cNvPr>
          <p:cNvGrpSpPr/>
          <p:nvPr/>
        </p:nvGrpSpPr>
        <p:grpSpPr>
          <a:xfrm>
            <a:off x="8856254" y="3737162"/>
            <a:ext cx="432963" cy="432614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8EF6F493-78A2-4C60-84FB-2BBE8F59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59C9D3B8-BFBC-46BB-835B-6F8394D49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4DD5E6D-4270-4F4D-9FB0-33B0D17BE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952970E9-C1CB-438E-AA93-7809EDA5A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E965B9BD-04D3-491B-ABFA-951491FC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6" name="Freeform 33">
              <a:extLst>
                <a:ext uri="{FF2B5EF4-FFF2-40B4-BE49-F238E27FC236}">
                  <a16:creationId xmlns:a16="http://schemas.microsoft.com/office/drawing/2014/main" id="{BC93F66F-5062-4AD8-AA14-909D7206C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FC376C39-F8B7-4448-B728-A222BDAF1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3509E514-B073-4B1C-8983-22F095593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94F9CA8E-4D9F-428B-BD34-1D7B20E04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9A70080A-CEB1-4444-B0FF-1150EC8BA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B670DAE1-0987-424B-904B-FCF9AFD26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70996F4F-1959-4E46-869B-A3EA63A39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79FDD370-4F20-4CB7-B2AD-BC4181F9D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2396DE3A-8C33-4C4C-B05C-8337F833E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FF5410F7-7502-413C-BF66-5C0E337BB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319F739E-C7F0-45EF-B772-81A46B93B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203CF340-618D-401E-979E-DBD0AEB3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8" name="Freeform 45">
              <a:extLst>
                <a:ext uri="{FF2B5EF4-FFF2-40B4-BE49-F238E27FC236}">
                  <a16:creationId xmlns:a16="http://schemas.microsoft.com/office/drawing/2014/main" id="{9E136B5B-6005-444E-9B79-32D51C524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78CAFE50-90F2-4254-B85B-C1AFB39AA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7CE0D022-0F0C-47C1-BEC5-74BA106DE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7F1E20AE-CCC2-4885-9200-C236B8C6E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1CDB027D-99CC-4D54-A963-C1D0931FF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16BFDB20-F1E0-410B-BAC3-85EF9101E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CBEC83C7-10C4-40C3-9EA4-6CCFD52CA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69954D94-B32C-4833-8B46-9840363F8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135B1A96-D259-44EF-B069-567D95352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333A09D0-9484-495F-B77D-329E9007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AC1931C8-99BB-40EB-A1CD-C5E251B6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E856F0D1-38FB-490E-93EE-618E028EC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BB095DAE-7F84-4F67-8DFA-5858255D1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2A8AA97C-8B1D-4C98-B93F-7EE212A0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2" name="Freeform 59">
              <a:extLst>
                <a:ext uri="{FF2B5EF4-FFF2-40B4-BE49-F238E27FC236}">
                  <a16:creationId xmlns:a16="http://schemas.microsoft.com/office/drawing/2014/main" id="{7EF978FD-50E0-4483-BC00-D8482AA93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3" name="Freeform 60">
              <a:extLst>
                <a:ext uri="{FF2B5EF4-FFF2-40B4-BE49-F238E27FC236}">
                  <a16:creationId xmlns:a16="http://schemas.microsoft.com/office/drawing/2014/main" id="{851B8DF0-6A4A-4E9B-87CC-5FF30E46F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4" name="Freeform 61">
              <a:extLst>
                <a:ext uri="{FF2B5EF4-FFF2-40B4-BE49-F238E27FC236}">
                  <a16:creationId xmlns:a16="http://schemas.microsoft.com/office/drawing/2014/main" id="{7FD359AA-7242-4AB4-BE0C-9F0543E2FD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5" name="Freeform 62">
              <a:extLst>
                <a:ext uri="{FF2B5EF4-FFF2-40B4-BE49-F238E27FC236}">
                  <a16:creationId xmlns:a16="http://schemas.microsoft.com/office/drawing/2014/main" id="{DA19DF4E-1135-4818-83E3-9D5FD83C4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56" name="Group 379">
            <a:extLst>
              <a:ext uri="{FF2B5EF4-FFF2-40B4-BE49-F238E27FC236}">
                <a16:creationId xmlns:a16="http://schemas.microsoft.com/office/drawing/2014/main" id="{AAA27889-7466-4199-A48C-61F53A36738F}"/>
              </a:ext>
            </a:extLst>
          </p:cNvPr>
          <p:cNvGrpSpPr/>
          <p:nvPr/>
        </p:nvGrpSpPr>
        <p:grpSpPr>
          <a:xfrm>
            <a:off x="9273177" y="3305367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57" name="Freeform 28">
              <a:extLst>
                <a:ext uri="{FF2B5EF4-FFF2-40B4-BE49-F238E27FC236}">
                  <a16:creationId xmlns:a16="http://schemas.microsoft.com/office/drawing/2014/main" id="{D82DD8A1-DD69-4B6D-8652-6C692927D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8" name="Freeform 29">
              <a:extLst>
                <a:ext uri="{FF2B5EF4-FFF2-40B4-BE49-F238E27FC236}">
                  <a16:creationId xmlns:a16="http://schemas.microsoft.com/office/drawing/2014/main" id="{DB47A701-0CB3-4A4A-A36D-9AE2F2DFB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3161616F-33B5-4BA8-9D5B-4C68E8BF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0" name="Freeform 31">
              <a:extLst>
                <a:ext uri="{FF2B5EF4-FFF2-40B4-BE49-F238E27FC236}">
                  <a16:creationId xmlns:a16="http://schemas.microsoft.com/office/drawing/2014/main" id="{58019B2C-7E03-42CB-BD44-0A53CAD69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1" name="Freeform 32">
              <a:extLst>
                <a:ext uri="{FF2B5EF4-FFF2-40B4-BE49-F238E27FC236}">
                  <a16:creationId xmlns:a16="http://schemas.microsoft.com/office/drawing/2014/main" id="{11E81EED-0AAD-4ADA-93CF-9BBF34182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2" name="Freeform 33">
              <a:extLst>
                <a:ext uri="{FF2B5EF4-FFF2-40B4-BE49-F238E27FC236}">
                  <a16:creationId xmlns:a16="http://schemas.microsoft.com/office/drawing/2014/main" id="{44258030-9A8B-421C-BCE2-1B215D057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3" name="Freeform 34">
              <a:extLst>
                <a:ext uri="{FF2B5EF4-FFF2-40B4-BE49-F238E27FC236}">
                  <a16:creationId xmlns:a16="http://schemas.microsoft.com/office/drawing/2014/main" id="{DE7041A3-F51E-4354-82EA-509BB8AD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4" name="Freeform 35">
              <a:extLst>
                <a:ext uri="{FF2B5EF4-FFF2-40B4-BE49-F238E27FC236}">
                  <a16:creationId xmlns:a16="http://schemas.microsoft.com/office/drawing/2014/main" id="{43B09A34-1D3C-4CB6-9CE6-8F9995252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5" name="Freeform 36">
              <a:extLst>
                <a:ext uri="{FF2B5EF4-FFF2-40B4-BE49-F238E27FC236}">
                  <a16:creationId xmlns:a16="http://schemas.microsoft.com/office/drawing/2014/main" id="{E6EF9567-2AA9-4955-8DDB-C7652D354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6" name="Freeform 37">
              <a:extLst>
                <a:ext uri="{FF2B5EF4-FFF2-40B4-BE49-F238E27FC236}">
                  <a16:creationId xmlns:a16="http://schemas.microsoft.com/office/drawing/2014/main" id="{33493D8D-1FE6-4A69-9925-20B39B6F7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7" name="Freeform 38">
              <a:extLst>
                <a:ext uri="{FF2B5EF4-FFF2-40B4-BE49-F238E27FC236}">
                  <a16:creationId xmlns:a16="http://schemas.microsoft.com/office/drawing/2014/main" id="{A5E02C68-0095-49C4-BA01-16EEA4159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8" name="Freeform 39">
              <a:extLst>
                <a:ext uri="{FF2B5EF4-FFF2-40B4-BE49-F238E27FC236}">
                  <a16:creationId xmlns:a16="http://schemas.microsoft.com/office/drawing/2014/main" id="{1938333B-2D0D-4C90-8942-EEEDB96CF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9" name="Freeform 40">
              <a:extLst>
                <a:ext uri="{FF2B5EF4-FFF2-40B4-BE49-F238E27FC236}">
                  <a16:creationId xmlns:a16="http://schemas.microsoft.com/office/drawing/2014/main" id="{BFBB3A52-8912-490E-9BED-B76D6CC2F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0" name="Freeform 41">
              <a:extLst>
                <a:ext uri="{FF2B5EF4-FFF2-40B4-BE49-F238E27FC236}">
                  <a16:creationId xmlns:a16="http://schemas.microsoft.com/office/drawing/2014/main" id="{78EDC9F8-BB93-494E-9D9A-7AEFE146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1" name="Freeform 42">
              <a:extLst>
                <a:ext uri="{FF2B5EF4-FFF2-40B4-BE49-F238E27FC236}">
                  <a16:creationId xmlns:a16="http://schemas.microsoft.com/office/drawing/2014/main" id="{407B887E-0156-468F-AA1F-B1BBEC425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2" name="Freeform 43">
              <a:extLst>
                <a:ext uri="{FF2B5EF4-FFF2-40B4-BE49-F238E27FC236}">
                  <a16:creationId xmlns:a16="http://schemas.microsoft.com/office/drawing/2014/main" id="{745FE0C0-66DF-4954-8147-7666C5BD1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3" name="Freeform 44">
              <a:extLst>
                <a:ext uri="{FF2B5EF4-FFF2-40B4-BE49-F238E27FC236}">
                  <a16:creationId xmlns:a16="http://schemas.microsoft.com/office/drawing/2014/main" id="{38A6EFCB-1DF2-4EA6-ACC5-0FBC4AC9F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4" name="Freeform 45">
              <a:extLst>
                <a:ext uri="{FF2B5EF4-FFF2-40B4-BE49-F238E27FC236}">
                  <a16:creationId xmlns:a16="http://schemas.microsoft.com/office/drawing/2014/main" id="{A9E1052A-E448-42F1-8947-4F930C3E8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5" name="Freeform 46">
              <a:extLst>
                <a:ext uri="{FF2B5EF4-FFF2-40B4-BE49-F238E27FC236}">
                  <a16:creationId xmlns:a16="http://schemas.microsoft.com/office/drawing/2014/main" id="{B9EC3A2B-2597-43CB-BEBE-325CCC6AD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6" name="Freeform 47">
              <a:extLst>
                <a:ext uri="{FF2B5EF4-FFF2-40B4-BE49-F238E27FC236}">
                  <a16:creationId xmlns:a16="http://schemas.microsoft.com/office/drawing/2014/main" id="{CB857C37-436D-4491-A908-1C6579C75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7" name="Freeform 48">
              <a:extLst>
                <a:ext uri="{FF2B5EF4-FFF2-40B4-BE49-F238E27FC236}">
                  <a16:creationId xmlns:a16="http://schemas.microsoft.com/office/drawing/2014/main" id="{421DFF83-9E0F-4558-921F-E1A7FBBD5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8" name="Freeform 49">
              <a:extLst>
                <a:ext uri="{FF2B5EF4-FFF2-40B4-BE49-F238E27FC236}">
                  <a16:creationId xmlns:a16="http://schemas.microsoft.com/office/drawing/2014/main" id="{0C71B8EF-32F9-41D0-91B1-8A0BB842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9" name="Freeform 50">
              <a:extLst>
                <a:ext uri="{FF2B5EF4-FFF2-40B4-BE49-F238E27FC236}">
                  <a16:creationId xmlns:a16="http://schemas.microsoft.com/office/drawing/2014/main" id="{7067F059-E786-4C59-8500-E8A28A69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0" name="Freeform 51">
              <a:extLst>
                <a:ext uri="{FF2B5EF4-FFF2-40B4-BE49-F238E27FC236}">
                  <a16:creationId xmlns:a16="http://schemas.microsoft.com/office/drawing/2014/main" id="{989A1E46-7DB6-4A0E-8A42-6CC5759AD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1" name="Freeform 52">
              <a:extLst>
                <a:ext uri="{FF2B5EF4-FFF2-40B4-BE49-F238E27FC236}">
                  <a16:creationId xmlns:a16="http://schemas.microsoft.com/office/drawing/2014/main" id="{971C1DD9-64BD-4E2B-9E2E-7A5B4EE58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2" name="Freeform 53">
              <a:extLst>
                <a:ext uri="{FF2B5EF4-FFF2-40B4-BE49-F238E27FC236}">
                  <a16:creationId xmlns:a16="http://schemas.microsoft.com/office/drawing/2014/main" id="{5EF2B5C8-62A7-4676-B59D-5D7EE4955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3" name="Freeform 54">
              <a:extLst>
                <a:ext uri="{FF2B5EF4-FFF2-40B4-BE49-F238E27FC236}">
                  <a16:creationId xmlns:a16="http://schemas.microsoft.com/office/drawing/2014/main" id="{20945C98-1149-4261-8615-2E1D8A7B7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4" name="Freeform 55">
              <a:extLst>
                <a:ext uri="{FF2B5EF4-FFF2-40B4-BE49-F238E27FC236}">
                  <a16:creationId xmlns:a16="http://schemas.microsoft.com/office/drawing/2014/main" id="{93F3B972-CA75-4DEC-8B39-F248B7FAF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5" name="Freeform 56">
              <a:extLst>
                <a:ext uri="{FF2B5EF4-FFF2-40B4-BE49-F238E27FC236}">
                  <a16:creationId xmlns:a16="http://schemas.microsoft.com/office/drawing/2014/main" id="{3B16DC71-114A-47D4-AD38-3E9E59CAC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6" name="Freeform 57">
              <a:extLst>
                <a:ext uri="{FF2B5EF4-FFF2-40B4-BE49-F238E27FC236}">
                  <a16:creationId xmlns:a16="http://schemas.microsoft.com/office/drawing/2014/main" id="{E7969805-E350-49F0-B680-626A4A6DF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7" name="Freeform 58">
              <a:extLst>
                <a:ext uri="{FF2B5EF4-FFF2-40B4-BE49-F238E27FC236}">
                  <a16:creationId xmlns:a16="http://schemas.microsoft.com/office/drawing/2014/main" id="{2C2A3179-E0D8-4277-A03D-316AA94BD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8" name="Freeform 59">
              <a:extLst>
                <a:ext uri="{FF2B5EF4-FFF2-40B4-BE49-F238E27FC236}">
                  <a16:creationId xmlns:a16="http://schemas.microsoft.com/office/drawing/2014/main" id="{F3944429-9F1B-4903-B2B7-CE51EC4F0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9" name="Freeform 60">
              <a:extLst>
                <a:ext uri="{FF2B5EF4-FFF2-40B4-BE49-F238E27FC236}">
                  <a16:creationId xmlns:a16="http://schemas.microsoft.com/office/drawing/2014/main" id="{315A1680-1B6D-4053-B409-0D445B89A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0" name="Freeform 61">
              <a:extLst>
                <a:ext uri="{FF2B5EF4-FFF2-40B4-BE49-F238E27FC236}">
                  <a16:creationId xmlns:a16="http://schemas.microsoft.com/office/drawing/2014/main" id="{FB1462B3-ED4F-4256-A398-D1FB4E241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1" name="Freeform 62">
              <a:extLst>
                <a:ext uri="{FF2B5EF4-FFF2-40B4-BE49-F238E27FC236}">
                  <a16:creationId xmlns:a16="http://schemas.microsoft.com/office/drawing/2014/main" id="{36D9680A-98C2-40E9-A918-674EC8FBF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92" name="Freeform 27">
            <a:extLst>
              <a:ext uri="{FF2B5EF4-FFF2-40B4-BE49-F238E27FC236}">
                <a16:creationId xmlns:a16="http://schemas.microsoft.com/office/drawing/2014/main" id="{77B69785-371C-4F06-8C0E-3BBBA4F64CA2}"/>
              </a:ext>
            </a:extLst>
          </p:cNvPr>
          <p:cNvSpPr>
            <a:spLocks noEditPoints="1"/>
          </p:cNvSpPr>
          <p:nvPr/>
        </p:nvSpPr>
        <p:spPr bwMode="auto">
          <a:xfrm>
            <a:off x="9623103" y="3747897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Freeform 27">
            <a:extLst>
              <a:ext uri="{FF2B5EF4-FFF2-40B4-BE49-F238E27FC236}">
                <a16:creationId xmlns:a16="http://schemas.microsoft.com/office/drawing/2014/main" id="{42B291A9-8D08-4027-BE7E-5B8B52E92CC0}"/>
              </a:ext>
            </a:extLst>
          </p:cNvPr>
          <p:cNvSpPr>
            <a:spLocks noEditPoints="1"/>
          </p:cNvSpPr>
          <p:nvPr/>
        </p:nvSpPr>
        <p:spPr bwMode="auto">
          <a:xfrm>
            <a:off x="8764644" y="4285448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Freeform 63">
            <a:extLst>
              <a:ext uri="{FF2B5EF4-FFF2-40B4-BE49-F238E27FC236}">
                <a16:creationId xmlns:a16="http://schemas.microsoft.com/office/drawing/2014/main" id="{BAE5740A-5F25-4C10-A600-52080DC961AC}"/>
              </a:ext>
            </a:extLst>
          </p:cNvPr>
          <p:cNvSpPr>
            <a:spLocks noEditPoints="1"/>
          </p:cNvSpPr>
          <p:nvPr/>
        </p:nvSpPr>
        <p:spPr bwMode="auto">
          <a:xfrm>
            <a:off x="8525299" y="442812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Freeform 63">
            <a:extLst>
              <a:ext uri="{FF2B5EF4-FFF2-40B4-BE49-F238E27FC236}">
                <a16:creationId xmlns:a16="http://schemas.microsoft.com/office/drawing/2014/main" id="{AE4F1A91-6C86-4588-81DB-CEBFA10F3C5C}"/>
              </a:ext>
            </a:extLst>
          </p:cNvPr>
          <p:cNvSpPr>
            <a:spLocks noEditPoints="1"/>
          </p:cNvSpPr>
          <p:nvPr/>
        </p:nvSpPr>
        <p:spPr bwMode="auto">
          <a:xfrm>
            <a:off x="9334107" y="3801094"/>
            <a:ext cx="175838" cy="17555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Freeform 63">
            <a:extLst>
              <a:ext uri="{FF2B5EF4-FFF2-40B4-BE49-F238E27FC236}">
                <a16:creationId xmlns:a16="http://schemas.microsoft.com/office/drawing/2014/main" id="{C49DCCD0-2539-4FEB-AD0C-0BDE4FD0E6AB}"/>
              </a:ext>
            </a:extLst>
          </p:cNvPr>
          <p:cNvSpPr>
            <a:spLocks noEditPoints="1"/>
          </p:cNvSpPr>
          <p:nvPr/>
        </p:nvSpPr>
        <p:spPr bwMode="auto">
          <a:xfrm>
            <a:off x="9027950" y="349498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Freeform 27">
            <a:extLst>
              <a:ext uri="{FF2B5EF4-FFF2-40B4-BE49-F238E27FC236}">
                <a16:creationId xmlns:a16="http://schemas.microsoft.com/office/drawing/2014/main" id="{012746C0-A71B-467B-B95A-7007A931B944}"/>
              </a:ext>
            </a:extLst>
          </p:cNvPr>
          <p:cNvSpPr>
            <a:spLocks noEditPoints="1"/>
          </p:cNvSpPr>
          <p:nvPr/>
        </p:nvSpPr>
        <p:spPr bwMode="auto">
          <a:xfrm>
            <a:off x="9568038" y="4947356"/>
            <a:ext cx="289481" cy="289479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Freeform 63">
            <a:extLst>
              <a:ext uri="{FF2B5EF4-FFF2-40B4-BE49-F238E27FC236}">
                <a16:creationId xmlns:a16="http://schemas.microsoft.com/office/drawing/2014/main" id="{F958BC12-EA83-4A8C-A08D-62BFA6CB5483}"/>
              </a:ext>
            </a:extLst>
          </p:cNvPr>
          <p:cNvSpPr>
            <a:spLocks noEditPoints="1"/>
          </p:cNvSpPr>
          <p:nvPr/>
        </p:nvSpPr>
        <p:spPr bwMode="auto">
          <a:xfrm>
            <a:off x="8529251" y="520956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Freeform 63">
            <a:extLst>
              <a:ext uri="{FF2B5EF4-FFF2-40B4-BE49-F238E27FC236}">
                <a16:creationId xmlns:a16="http://schemas.microsoft.com/office/drawing/2014/main" id="{083EA36A-73EF-4DF2-91A8-3AF8B23520C2}"/>
              </a:ext>
            </a:extLst>
          </p:cNvPr>
          <p:cNvSpPr>
            <a:spLocks noEditPoints="1"/>
          </p:cNvSpPr>
          <p:nvPr/>
        </p:nvSpPr>
        <p:spPr bwMode="auto">
          <a:xfrm>
            <a:off x="9023691" y="4894708"/>
            <a:ext cx="183340" cy="18304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Freeform 63">
            <a:extLst>
              <a:ext uri="{FF2B5EF4-FFF2-40B4-BE49-F238E27FC236}">
                <a16:creationId xmlns:a16="http://schemas.microsoft.com/office/drawing/2014/main" id="{ED9E5712-2D3E-42A9-9D6F-DE59573B2670}"/>
              </a:ext>
            </a:extLst>
          </p:cNvPr>
          <p:cNvSpPr>
            <a:spLocks noEditPoints="1"/>
          </p:cNvSpPr>
          <p:nvPr/>
        </p:nvSpPr>
        <p:spPr bwMode="auto">
          <a:xfrm>
            <a:off x="8499049" y="4041713"/>
            <a:ext cx="307574" cy="307086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Freeform 63">
            <a:extLst>
              <a:ext uri="{FF2B5EF4-FFF2-40B4-BE49-F238E27FC236}">
                <a16:creationId xmlns:a16="http://schemas.microsoft.com/office/drawing/2014/main" id="{27CCAD6A-BA6F-4FB2-9811-EC0B2F6BAAB9}"/>
              </a:ext>
            </a:extLst>
          </p:cNvPr>
          <p:cNvSpPr>
            <a:spLocks noEditPoints="1"/>
          </p:cNvSpPr>
          <p:nvPr/>
        </p:nvSpPr>
        <p:spPr bwMode="auto">
          <a:xfrm>
            <a:off x="9619330" y="4459872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Freeform 27">
            <a:extLst>
              <a:ext uri="{FF2B5EF4-FFF2-40B4-BE49-F238E27FC236}">
                <a16:creationId xmlns:a16="http://schemas.microsoft.com/office/drawing/2014/main" id="{6EBE360B-CF13-4943-A247-747B8077DCFF}"/>
              </a:ext>
            </a:extLst>
          </p:cNvPr>
          <p:cNvSpPr>
            <a:spLocks noEditPoints="1"/>
          </p:cNvSpPr>
          <p:nvPr/>
        </p:nvSpPr>
        <p:spPr bwMode="auto">
          <a:xfrm>
            <a:off x="10152160" y="502409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03" name="Group 427">
            <a:extLst>
              <a:ext uri="{FF2B5EF4-FFF2-40B4-BE49-F238E27FC236}">
                <a16:creationId xmlns:a16="http://schemas.microsoft.com/office/drawing/2014/main" id="{E08B1542-235D-4FEF-B3C3-297A03737208}"/>
              </a:ext>
            </a:extLst>
          </p:cNvPr>
          <p:cNvGrpSpPr/>
          <p:nvPr/>
        </p:nvGrpSpPr>
        <p:grpSpPr>
          <a:xfrm>
            <a:off x="9765656" y="4100011"/>
            <a:ext cx="353966" cy="353681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304" name="Freeform 28">
              <a:extLst>
                <a:ext uri="{FF2B5EF4-FFF2-40B4-BE49-F238E27FC236}">
                  <a16:creationId xmlns:a16="http://schemas.microsoft.com/office/drawing/2014/main" id="{8683DBA1-9FE7-4582-88A0-C1EC92553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5" name="Freeform 29">
              <a:extLst>
                <a:ext uri="{FF2B5EF4-FFF2-40B4-BE49-F238E27FC236}">
                  <a16:creationId xmlns:a16="http://schemas.microsoft.com/office/drawing/2014/main" id="{D007C4CD-4486-4A31-9B83-D19486C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6" name="Freeform 30">
              <a:extLst>
                <a:ext uri="{FF2B5EF4-FFF2-40B4-BE49-F238E27FC236}">
                  <a16:creationId xmlns:a16="http://schemas.microsoft.com/office/drawing/2014/main" id="{2D0D6999-E30E-447A-A7CE-ACF65B325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7" name="Freeform 31">
              <a:extLst>
                <a:ext uri="{FF2B5EF4-FFF2-40B4-BE49-F238E27FC236}">
                  <a16:creationId xmlns:a16="http://schemas.microsoft.com/office/drawing/2014/main" id="{A356F1BD-DB06-498F-BF89-2735901C3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8" name="Freeform 32">
              <a:extLst>
                <a:ext uri="{FF2B5EF4-FFF2-40B4-BE49-F238E27FC236}">
                  <a16:creationId xmlns:a16="http://schemas.microsoft.com/office/drawing/2014/main" id="{0B8DFD14-2E0C-4232-B3FF-3CC1EF9FE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9" name="Freeform 33">
              <a:extLst>
                <a:ext uri="{FF2B5EF4-FFF2-40B4-BE49-F238E27FC236}">
                  <a16:creationId xmlns:a16="http://schemas.microsoft.com/office/drawing/2014/main" id="{0A09A2C0-6024-4C94-8785-99AC174F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0" name="Freeform 34">
              <a:extLst>
                <a:ext uri="{FF2B5EF4-FFF2-40B4-BE49-F238E27FC236}">
                  <a16:creationId xmlns:a16="http://schemas.microsoft.com/office/drawing/2014/main" id="{450ABD35-4200-4539-898D-D8ECC565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1" name="Freeform 35">
              <a:extLst>
                <a:ext uri="{FF2B5EF4-FFF2-40B4-BE49-F238E27FC236}">
                  <a16:creationId xmlns:a16="http://schemas.microsoft.com/office/drawing/2014/main" id="{9B38B618-B56A-429B-AD04-E6F4A82E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2" name="Freeform 36">
              <a:extLst>
                <a:ext uri="{FF2B5EF4-FFF2-40B4-BE49-F238E27FC236}">
                  <a16:creationId xmlns:a16="http://schemas.microsoft.com/office/drawing/2014/main" id="{03E2C4AD-7916-4956-AFC7-BFFB67658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3" name="Freeform 37">
              <a:extLst>
                <a:ext uri="{FF2B5EF4-FFF2-40B4-BE49-F238E27FC236}">
                  <a16:creationId xmlns:a16="http://schemas.microsoft.com/office/drawing/2014/main" id="{C471B0A9-EF08-47AE-AEF8-A3FF4F49C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4" name="Freeform 38">
              <a:extLst>
                <a:ext uri="{FF2B5EF4-FFF2-40B4-BE49-F238E27FC236}">
                  <a16:creationId xmlns:a16="http://schemas.microsoft.com/office/drawing/2014/main" id="{637E334E-6EB1-432A-BF63-D5E49BC4F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5" name="Freeform 39">
              <a:extLst>
                <a:ext uri="{FF2B5EF4-FFF2-40B4-BE49-F238E27FC236}">
                  <a16:creationId xmlns:a16="http://schemas.microsoft.com/office/drawing/2014/main" id="{7F6DE82A-363C-449D-832F-1C6FE17C5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6" name="Freeform 40">
              <a:extLst>
                <a:ext uri="{FF2B5EF4-FFF2-40B4-BE49-F238E27FC236}">
                  <a16:creationId xmlns:a16="http://schemas.microsoft.com/office/drawing/2014/main" id="{6DCED798-259A-4D90-944F-DDC466518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7" name="Freeform 41">
              <a:extLst>
                <a:ext uri="{FF2B5EF4-FFF2-40B4-BE49-F238E27FC236}">
                  <a16:creationId xmlns:a16="http://schemas.microsoft.com/office/drawing/2014/main" id="{BD231D5E-1D8D-4DA0-8648-A368EC4EE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" name="Freeform 42">
              <a:extLst>
                <a:ext uri="{FF2B5EF4-FFF2-40B4-BE49-F238E27FC236}">
                  <a16:creationId xmlns:a16="http://schemas.microsoft.com/office/drawing/2014/main" id="{683D3241-22A1-46B0-AD51-6498CD39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9" name="Freeform 43">
              <a:extLst>
                <a:ext uri="{FF2B5EF4-FFF2-40B4-BE49-F238E27FC236}">
                  <a16:creationId xmlns:a16="http://schemas.microsoft.com/office/drawing/2014/main" id="{49666D59-FA78-408D-A93B-64A4E25C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0" name="Freeform 44">
              <a:extLst>
                <a:ext uri="{FF2B5EF4-FFF2-40B4-BE49-F238E27FC236}">
                  <a16:creationId xmlns:a16="http://schemas.microsoft.com/office/drawing/2014/main" id="{D377B6F1-BA60-43CC-8816-1E2C0E257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1" name="Freeform 45">
              <a:extLst>
                <a:ext uri="{FF2B5EF4-FFF2-40B4-BE49-F238E27FC236}">
                  <a16:creationId xmlns:a16="http://schemas.microsoft.com/office/drawing/2014/main" id="{9F50334B-8377-4269-A9AE-14582DF74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2" name="Freeform 46">
              <a:extLst>
                <a:ext uri="{FF2B5EF4-FFF2-40B4-BE49-F238E27FC236}">
                  <a16:creationId xmlns:a16="http://schemas.microsoft.com/office/drawing/2014/main" id="{370B39CA-63E7-49DC-BB00-E46F31B8F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3" name="Freeform 47">
              <a:extLst>
                <a:ext uri="{FF2B5EF4-FFF2-40B4-BE49-F238E27FC236}">
                  <a16:creationId xmlns:a16="http://schemas.microsoft.com/office/drawing/2014/main" id="{E0EFCD03-4D12-40E6-9703-F06EBFB5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4" name="Freeform 48">
              <a:extLst>
                <a:ext uri="{FF2B5EF4-FFF2-40B4-BE49-F238E27FC236}">
                  <a16:creationId xmlns:a16="http://schemas.microsoft.com/office/drawing/2014/main" id="{958CEDE6-98D2-44D7-9838-0EB12BF5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5" name="Freeform 49">
              <a:extLst>
                <a:ext uri="{FF2B5EF4-FFF2-40B4-BE49-F238E27FC236}">
                  <a16:creationId xmlns:a16="http://schemas.microsoft.com/office/drawing/2014/main" id="{E1837E82-7767-4C29-9930-3709DD969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6" name="Freeform 50">
              <a:extLst>
                <a:ext uri="{FF2B5EF4-FFF2-40B4-BE49-F238E27FC236}">
                  <a16:creationId xmlns:a16="http://schemas.microsoft.com/office/drawing/2014/main" id="{2E3DF9D5-15BC-436E-AFC9-050E39E23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7" name="Freeform 51">
              <a:extLst>
                <a:ext uri="{FF2B5EF4-FFF2-40B4-BE49-F238E27FC236}">
                  <a16:creationId xmlns:a16="http://schemas.microsoft.com/office/drawing/2014/main" id="{F067F175-5524-410C-ABD1-DDD3498DA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8" name="Freeform 52">
              <a:extLst>
                <a:ext uri="{FF2B5EF4-FFF2-40B4-BE49-F238E27FC236}">
                  <a16:creationId xmlns:a16="http://schemas.microsoft.com/office/drawing/2014/main" id="{8C3677E0-CCB1-4110-A643-EBAE98ED3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9" name="Freeform 53">
              <a:extLst>
                <a:ext uri="{FF2B5EF4-FFF2-40B4-BE49-F238E27FC236}">
                  <a16:creationId xmlns:a16="http://schemas.microsoft.com/office/drawing/2014/main" id="{82B59C88-DFA1-4FA4-9125-229330383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0" name="Freeform 54">
              <a:extLst>
                <a:ext uri="{FF2B5EF4-FFF2-40B4-BE49-F238E27FC236}">
                  <a16:creationId xmlns:a16="http://schemas.microsoft.com/office/drawing/2014/main" id="{69AC0719-7893-42E6-8957-313D9B48B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1" name="Freeform 55">
              <a:extLst>
                <a:ext uri="{FF2B5EF4-FFF2-40B4-BE49-F238E27FC236}">
                  <a16:creationId xmlns:a16="http://schemas.microsoft.com/office/drawing/2014/main" id="{40C8494D-3059-4F48-949F-EE500195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2" name="Freeform 56">
              <a:extLst>
                <a:ext uri="{FF2B5EF4-FFF2-40B4-BE49-F238E27FC236}">
                  <a16:creationId xmlns:a16="http://schemas.microsoft.com/office/drawing/2014/main" id="{AFF85CD7-B766-4521-9BA1-768206DF3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3" name="Freeform 57">
              <a:extLst>
                <a:ext uri="{FF2B5EF4-FFF2-40B4-BE49-F238E27FC236}">
                  <a16:creationId xmlns:a16="http://schemas.microsoft.com/office/drawing/2014/main" id="{3D91C357-E28E-4754-A81F-3AC774967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4" name="Freeform 58">
              <a:extLst>
                <a:ext uri="{FF2B5EF4-FFF2-40B4-BE49-F238E27FC236}">
                  <a16:creationId xmlns:a16="http://schemas.microsoft.com/office/drawing/2014/main" id="{883663A8-5282-4530-8506-A401E4144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5" name="Freeform 59">
              <a:extLst>
                <a:ext uri="{FF2B5EF4-FFF2-40B4-BE49-F238E27FC236}">
                  <a16:creationId xmlns:a16="http://schemas.microsoft.com/office/drawing/2014/main" id="{7A10B523-C3C1-4BA7-BD7C-121973E73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6" name="Freeform 60">
              <a:extLst>
                <a:ext uri="{FF2B5EF4-FFF2-40B4-BE49-F238E27FC236}">
                  <a16:creationId xmlns:a16="http://schemas.microsoft.com/office/drawing/2014/main" id="{1D61A1B9-65F4-4A50-BEA7-D9AE7B6F2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7" name="Freeform 61">
              <a:extLst>
                <a:ext uri="{FF2B5EF4-FFF2-40B4-BE49-F238E27FC236}">
                  <a16:creationId xmlns:a16="http://schemas.microsoft.com/office/drawing/2014/main" id="{D12301FD-D208-4196-AAE1-539CA2058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8" name="Freeform 62">
              <a:extLst>
                <a:ext uri="{FF2B5EF4-FFF2-40B4-BE49-F238E27FC236}">
                  <a16:creationId xmlns:a16="http://schemas.microsoft.com/office/drawing/2014/main" id="{DC8BFB4E-7E74-466B-8D50-66FCD6D42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9" name="Group 472">
            <a:extLst>
              <a:ext uri="{FF2B5EF4-FFF2-40B4-BE49-F238E27FC236}">
                <a16:creationId xmlns:a16="http://schemas.microsoft.com/office/drawing/2014/main" id="{DD8CCF76-FCD0-4DE7-9912-D20A8FAF6777}"/>
              </a:ext>
            </a:extLst>
          </p:cNvPr>
          <p:cNvGrpSpPr/>
          <p:nvPr/>
        </p:nvGrpSpPr>
        <p:grpSpPr>
          <a:xfrm>
            <a:off x="604999" y="3007534"/>
            <a:ext cx="3690388" cy="1153194"/>
            <a:chOff x="699567" y="1472817"/>
            <a:chExt cx="3018581" cy="1153194"/>
          </a:xfrm>
        </p:grpSpPr>
        <p:grpSp>
          <p:nvGrpSpPr>
            <p:cNvPr id="340" name="Group 471">
              <a:extLst>
                <a:ext uri="{FF2B5EF4-FFF2-40B4-BE49-F238E27FC236}">
                  <a16:creationId xmlns:a16="http://schemas.microsoft.com/office/drawing/2014/main" id="{5466D173-2943-4003-8259-2415D29436B0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2" name="Rectangle 468">
                <a:extLst>
                  <a:ext uri="{FF2B5EF4-FFF2-40B4-BE49-F238E27FC236}">
                    <a16:creationId xmlns:a16="http://schemas.microsoft.com/office/drawing/2014/main" id="{C5271988-0D66-403A-8CC5-BD6954D9C0B0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A07269AD-1373-488F-BC67-413F32DDDE80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BA2794A7-AEBE-4AA5-A7E8-A1B3712075CE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en-IN" sz="4800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4" name="Group 473">
            <a:extLst>
              <a:ext uri="{FF2B5EF4-FFF2-40B4-BE49-F238E27FC236}">
                <a16:creationId xmlns:a16="http://schemas.microsoft.com/office/drawing/2014/main" id="{561AD238-E9E6-4D6E-9D81-2C69B1AF13B3}"/>
              </a:ext>
            </a:extLst>
          </p:cNvPr>
          <p:cNvGrpSpPr/>
          <p:nvPr/>
        </p:nvGrpSpPr>
        <p:grpSpPr>
          <a:xfrm>
            <a:off x="4128405" y="2423991"/>
            <a:ext cx="3690388" cy="1153194"/>
            <a:chOff x="699567" y="1472817"/>
            <a:chExt cx="3018581" cy="1153194"/>
          </a:xfrm>
        </p:grpSpPr>
        <p:grpSp>
          <p:nvGrpSpPr>
            <p:cNvPr id="345" name="Group 474">
              <a:extLst>
                <a:ext uri="{FF2B5EF4-FFF2-40B4-BE49-F238E27FC236}">
                  <a16:creationId xmlns:a16="http://schemas.microsoft.com/office/drawing/2014/main" id="{B8BDB4C8-9784-4EDE-A857-9D1DB60CBF7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7" name="Rectangle 476">
                <a:extLst>
                  <a:ext uri="{FF2B5EF4-FFF2-40B4-BE49-F238E27FC236}">
                    <a16:creationId xmlns:a16="http://schemas.microsoft.com/office/drawing/2014/main" id="{210808F4-B300-4DD2-B212-6966857C771A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AC11A08F-754C-409E-B92D-69DCDBEE2CFB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E147CE05-7985-4382-9C56-3174AA52B3EB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en-IN" sz="48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9" name="Group 478">
            <a:extLst>
              <a:ext uri="{FF2B5EF4-FFF2-40B4-BE49-F238E27FC236}">
                <a16:creationId xmlns:a16="http://schemas.microsoft.com/office/drawing/2014/main" id="{D473E8E3-B623-4A0E-BD4F-B200BBA0CC69}"/>
              </a:ext>
            </a:extLst>
          </p:cNvPr>
          <p:cNvGrpSpPr/>
          <p:nvPr/>
        </p:nvGrpSpPr>
        <p:grpSpPr>
          <a:xfrm>
            <a:off x="7893437" y="1840447"/>
            <a:ext cx="3690388" cy="1153194"/>
            <a:chOff x="699567" y="1472817"/>
            <a:chExt cx="3018581" cy="1153194"/>
          </a:xfrm>
        </p:grpSpPr>
        <p:grpSp>
          <p:nvGrpSpPr>
            <p:cNvPr id="350" name="Group 479">
              <a:extLst>
                <a:ext uri="{FF2B5EF4-FFF2-40B4-BE49-F238E27FC236}">
                  <a16:creationId xmlns:a16="http://schemas.microsoft.com/office/drawing/2014/main" id="{DCFDFA70-884D-41BD-ACF7-3B0C03A6296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52" name="Rectangle 481">
                <a:extLst>
                  <a:ext uri="{FF2B5EF4-FFF2-40B4-BE49-F238E27FC236}">
                    <a16:creationId xmlns:a16="http://schemas.microsoft.com/office/drawing/2014/main" id="{E0062BDA-0714-43E2-8770-DF4F453F5E82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9FE32ED3-D87A-4ECF-9D25-A1CF7A915D56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C95C584A-2141-437F-BFF6-45F9040BC18A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en-IN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56FD66A2-EA22-44C0-82CD-ECD3093356B8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92871920-95BF-4972-9B7A-BE39528E11B3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539B7A66-E3D1-4C17-8427-62E483DC0BD7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E653A2D-CAB2-4AFB-A58F-7DA8AB87C6E7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601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A308B-9C74-4559-B0F2-3FF1702817CD}"/>
              </a:ext>
            </a:extLst>
          </p:cNvPr>
          <p:cNvSpPr txBox="1"/>
          <p:nvPr/>
        </p:nvSpPr>
        <p:spPr>
          <a:xfrm>
            <a:off x="2692711" y="2208415"/>
            <a:ext cx="6871240" cy="1872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31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우리는 페이스북이 초보자를 위해 제공하는 것을 사용할 것이다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“Create react app” </a:t>
            </a:r>
            <a:r>
              <a:rPr kumimoji="1" lang="en-US" altLang="ko-KR" dirty="0">
                <a:sym typeface="Wingdings" pitchFamily="2" charset="2"/>
              </a:rPr>
              <a:t> </a:t>
            </a:r>
            <a:r>
              <a:rPr kumimoji="1" lang="en-US" altLang="ko-KR" sz="2400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웹팩과</a:t>
            </a:r>
            <a:r>
              <a:rPr kumimoji="1" lang="ko-KR" altLang="en-US" dirty="0">
                <a:sym typeface="Wingdings" pitchFamily="2" charset="2"/>
              </a:rPr>
              <a:t> 같은 툴을 이용할 필요 없이 손쉽게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앱을 만들어 주는 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Configuring</a:t>
            </a:r>
            <a:r>
              <a:rPr kumimoji="1" lang="ko-KR" altLang="en-US" dirty="0">
                <a:sym typeface="Wingdings" pitchFamily="2" charset="2"/>
              </a:rPr>
              <a:t>을 대신 해준다 </a:t>
            </a:r>
            <a:r>
              <a:rPr kumimoji="1" lang="ko-KR" altLang="en-US" dirty="0" err="1">
                <a:sym typeface="Wingdings" pitchFamily="2" charset="2"/>
              </a:rPr>
              <a:t>니가할필요없이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즉 손쉽게 한번에 인스톨하고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코딩을 시작할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6859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USINESS1804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4E4349"/>
      </a:hlink>
      <a:folHlink>
        <a:srgbClr val="4E4349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3967</TotalTime>
  <Words>3360</Words>
  <Application>Microsoft Macintosh PowerPoint</Application>
  <PresentationFormat>와이드스크린</PresentationFormat>
  <Paragraphs>531</Paragraphs>
  <Slides>86</Slides>
  <Notes>66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3" baseType="lpstr">
      <vt:lpstr>나눔스퀘어라운드 Regular</vt:lpstr>
      <vt:lpstr>맑은 고딕</vt:lpstr>
      <vt:lpstr>Open Sans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송동욱</cp:lastModifiedBy>
  <cp:revision>73</cp:revision>
  <dcterms:created xsi:type="dcterms:W3CDTF">2018-04-08T11:02:30Z</dcterms:created>
  <dcterms:modified xsi:type="dcterms:W3CDTF">2018-09-07T04:30:01Z</dcterms:modified>
</cp:coreProperties>
</file>